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15"/>
  </p:notesMasterIdLst>
  <p:sldIdLst>
    <p:sldId id="256" r:id="rId2"/>
    <p:sldId id="294" r:id="rId3"/>
    <p:sldId id="284" r:id="rId4"/>
    <p:sldId id="286" r:id="rId5"/>
    <p:sldId id="285" r:id="rId6"/>
    <p:sldId id="297" r:id="rId7"/>
    <p:sldId id="291" r:id="rId8"/>
    <p:sldId id="262" r:id="rId9"/>
    <p:sldId id="288" r:id="rId10"/>
    <p:sldId id="295" r:id="rId11"/>
    <p:sldId id="296" r:id="rId12"/>
    <p:sldId id="278" r:id="rId13"/>
    <p:sldId id="298" r:id="rId14"/>
  </p:sldIdLst>
  <p:sldSz cx="9144000" cy="5143500" type="screen16x9"/>
  <p:notesSz cx="6858000" cy="3905250"/>
  <p:embeddedFontLst>
    <p:embeddedFont>
      <p:font typeface="Calibri" panose="020F0502020204030204" pitchFamily="34" charset="0"/>
      <p:regular r:id="rId16"/>
      <p:bold r:id="rId17"/>
      <p:italic r:id="rId18"/>
      <p:boldItalic r:id="rId19"/>
    </p:embeddedFont>
    <p:embeddedFont>
      <p:font typeface="Montserrat" panose="020B0604020202020204" charset="0"/>
      <p:regular r:id="rId20"/>
      <p:bold r:id="rId21"/>
      <p:italic r:id="rId22"/>
      <p:boldItalic r:id="rId23"/>
    </p:embeddedFont>
    <p:embeddedFont>
      <p:font typeface="Montserrat Light" panose="020B0604020202020204" charset="0"/>
      <p:regular r:id="rId24"/>
      <p:bold r:id="rId25"/>
      <p:italic r:id="rId26"/>
      <p:boldItalic r:id="rId27"/>
    </p:embeddedFont>
    <p:embeddedFont>
      <p:font typeface="Poppins" panose="020B060402020202020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659C"/>
    <a:srgbClr val="39415A"/>
    <a:srgbClr val="86B55A"/>
    <a:srgbClr val="B1D8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6EC25CF-1867-4BB1-B1CC-C9613BD4060C}">
  <a:tblStyle styleId="{46EC25CF-1867-4BB1-B1CC-C9613BD4060C}"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40" autoAdjust="0"/>
    <p:restoredTop sz="86809" autoAdjust="0"/>
  </p:normalViewPr>
  <p:slideViewPr>
    <p:cSldViewPr snapToGrid="0">
      <p:cViewPr varScale="1">
        <p:scale>
          <a:sx n="94" d="100"/>
          <a:sy n="94" d="100"/>
        </p:scale>
        <p:origin x="859"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font" Target="fonts/font1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font" Target="fonts/font15.fntdata"/><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4BED02-B64E-4EF4-A248-C3CCE407EA5C}"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CA"/>
        </a:p>
      </dgm:t>
    </dgm:pt>
    <dgm:pt modelId="{7A69134F-2558-430B-9C40-F923E0553BF2}">
      <dgm:prSet phldrT="[Text]" custT="1"/>
      <dgm:spPr>
        <a:solidFill>
          <a:schemeClr val="accent3">
            <a:lumMod val="60000"/>
            <a:lumOff val="40000"/>
          </a:schemeClr>
        </a:solidFill>
        <a:ln>
          <a:solidFill>
            <a:schemeClr val="bg2"/>
          </a:solidFill>
        </a:ln>
      </dgm:spPr>
      <dgm:t>
        <a:bodyPr/>
        <a:lstStyle/>
        <a:p>
          <a:r>
            <a:rPr lang="en-CA" sz="2400" dirty="0">
              <a:solidFill>
                <a:schemeClr val="bg2">
                  <a:lumMod val="50000"/>
                </a:schemeClr>
              </a:solidFill>
              <a:latin typeface="Poppins" panose="020B0604020202020204" charset="0"/>
              <a:cs typeface="Poppins" panose="020B0604020202020204" charset="0"/>
            </a:rPr>
            <a:t>Publisher</a:t>
          </a:r>
        </a:p>
      </dgm:t>
    </dgm:pt>
    <dgm:pt modelId="{70AC6D5E-6EC9-486C-B728-E387BD533DF8}" type="parTrans" cxnId="{5265B1D2-6A0B-4EE5-8BA1-3D2989BBC5D7}">
      <dgm:prSet/>
      <dgm:spPr/>
      <dgm:t>
        <a:bodyPr/>
        <a:lstStyle/>
        <a:p>
          <a:endParaRPr lang="en-CA"/>
        </a:p>
      </dgm:t>
    </dgm:pt>
    <dgm:pt modelId="{E30A4E70-7F68-416B-986C-6A9F0B2A9E1F}" type="sibTrans" cxnId="{5265B1D2-6A0B-4EE5-8BA1-3D2989BBC5D7}">
      <dgm:prSet/>
      <dgm:spPr/>
      <dgm:t>
        <a:bodyPr/>
        <a:lstStyle/>
        <a:p>
          <a:endParaRPr lang="en-CA"/>
        </a:p>
      </dgm:t>
    </dgm:pt>
    <dgm:pt modelId="{352D2964-573B-41D4-8EA0-5E0949FEEADD}">
      <dgm:prSet phldrT="[Text]" custT="1"/>
      <dgm:spPr>
        <a:noFill/>
        <a:ln>
          <a:solidFill>
            <a:schemeClr val="bg2">
              <a:alpha val="90000"/>
            </a:schemeClr>
          </a:solidFill>
        </a:ln>
      </dgm:spPr>
      <dgm:t>
        <a:bodyPr/>
        <a:lstStyle/>
        <a:p>
          <a:r>
            <a:rPr lang="en-CA" sz="2200" b="0" i="0" u="none" strike="noStrike" cap="none" dirty="0">
              <a:solidFill>
                <a:schemeClr val="accent1">
                  <a:lumMod val="50000"/>
                </a:schemeClr>
              </a:solidFill>
              <a:latin typeface="Montserrat" panose="020B0604020202020204" charset="0"/>
              <a:ea typeface="Montserrat Light"/>
              <a:cs typeface="Poppins" panose="020B0604020202020204" charset="0"/>
              <a:sym typeface="Montserrat Light"/>
            </a:rPr>
            <a:t>Title</a:t>
          </a:r>
        </a:p>
      </dgm:t>
    </dgm:pt>
    <dgm:pt modelId="{C3AA79B2-16D4-422C-8A0B-95FE079FE340}" type="parTrans" cxnId="{4B7A4C40-BD67-42CE-894A-37770396F111}">
      <dgm:prSet/>
      <dgm:spPr/>
      <dgm:t>
        <a:bodyPr/>
        <a:lstStyle/>
        <a:p>
          <a:endParaRPr lang="en-CA"/>
        </a:p>
      </dgm:t>
    </dgm:pt>
    <dgm:pt modelId="{283DE8EF-FE75-4ADE-B52C-4A671590A550}" type="sibTrans" cxnId="{4B7A4C40-BD67-42CE-894A-37770396F111}">
      <dgm:prSet/>
      <dgm:spPr/>
      <dgm:t>
        <a:bodyPr/>
        <a:lstStyle/>
        <a:p>
          <a:endParaRPr lang="en-CA"/>
        </a:p>
      </dgm:t>
    </dgm:pt>
    <dgm:pt modelId="{7DBE84E2-A2A2-45E7-9E7A-549D3AC7836B}">
      <dgm:prSet phldrT="[Text]" custT="1"/>
      <dgm:spPr>
        <a:solidFill>
          <a:schemeClr val="accent3">
            <a:lumMod val="60000"/>
            <a:lumOff val="40000"/>
          </a:schemeClr>
        </a:solidFill>
        <a:ln>
          <a:solidFill>
            <a:schemeClr val="bg2"/>
          </a:solidFill>
        </a:ln>
      </dgm:spPr>
      <dgm:t>
        <a:bodyPr/>
        <a:lstStyle/>
        <a:p>
          <a:r>
            <a:rPr lang="en-CA" sz="2400" dirty="0">
              <a:solidFill>
                <a:schemeClr val="bg2">
                  <a:lumMod val="50000"/>
                </a:schemeClr>
              </a:solidFill>
              <a:latin typeface="Poppins" panose="020B0604020202020204" charset="0"/>
              <a:cs typeface="Poppins" panose="020B0604020202020204" charset="0"/>
            </a:rPr>
            <a:t>CRKN</a:t>
          </a:r>
        </a:p>
      </dgm:t>
    </dgm:pt>
    <dgm:pt modelId="{CA396614-E332-4D2F-ADB1-4297430BE589}" type="parTrans" cxnId="{1BCB5814-E7ED-40A4-9663-64C4A6D33618}">
      <dgm:prSet/>
      <dgm:spPr/>
      <dgm:t>
        <a:bodyPr/>
        <a:lstStyle/>
        <a:p>
          <a:endParaRPr lang="en-CA"/>
        </a:p>
      </dgm:t>
    </dgm:pt>
    <dgm:pt modelId="{FFA079E4-BBFC-492E-B393-CD8A97D02841}" type="sibTrans" cxnId="{1BCB5814-E7ED-40A4-9663-64C4A6D33618}">
      <dgm:prSet/>
      <dgm:spPr/>
      <dgm:t>
        <a:bodyPr/>
        <a:lstStyle/>
        <a:p>
          <a:endParaRPr lang="en-CA"/>
        </a:p>
      </dgm:t>
    </dgm:pt>
    <dgm:pt modelId="{7C4CF685-6B23-4342-8979-DE2C6EEC5FBA}">
      <dgm:prSet phldrT="[Text]" custT="1"/>
      <dgm:spPr>
        <a:noFill/>
        <a:ln>
          <a:solidFill>
            <a:schemeClr val="bg2">
              <a:alpha val="90000"/>
            </a:schemeClr>
          </a:solidFill>
        </a:ln>
      </dgm:spPr>
      <dgm:t>
        <a:bodyPr/>
        <a:lstStyle/>
        <a:p>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Title</a:t>
          </a:r>
        </a:p>
      </dgm:t>
    </dgm:pt>
    <dgm:pt modelId="{50E23EEB-88D4-48D9-A096-651601AD2ABC}" type="parTrans" cxnId="{0E3BC29D-2BF5-496B-B7FF-537203616061}">
      <dgm:prSet/>
      <dgm:spPr/>
      <dgm:t>
        <a:bodyPr/>
        <a:lstStyle/>
        <a:p>
          <a:endParaRPr lang="en-CA"/>
        </a:p>
      </dgm:t>
    </dgm:pt>
    <dgm:pt modelId="{B7DF6193-A511-48D6-B8A9-187B08DAD1C1}" type="sibTrans" cxnId="{0E3BC29D-2BF5-496B-B7FF-537203616061}">
      <dgm:prSet/>
      <dgm:spPr/>
      <dgm:t>
        <a:bodyPr/>
        <a:lstStyle/>
        <a:p>
          <a:endParaRPr lang="en-CA"/>
        </a:p>
      </dgm:t>
    </dgm:pt>
    <dgm:pt modelId="{D820ABD2-19B6-4A7D-ACB6-661B152A1C98}">
      <dgm:prSet phldrT="[Text]" custT="1"/>
      <dgm:spPr>
        <a:solidFill>
          <a:schemeClr val="accent3">
            <a:lumMod val="60000"/>
            <a:lumOff val="40000"/>
          </a:schemeClr>
        </a:solidFill>
        <a:ln>
          <a:solidFill>
            <a:schemeClr val="bg2"/>
          </a:solidFill>
        </a:ln>
      </dgm:spPr>
      <dgm:t>
        <a:bodyPr/>
        <a:lstStyle/>
        <a:p>
          <a:r>
            <a:rPr lang="en-CA" sz="2400" dirty="0">
              <a:solidFill>
                <a:schemeClr val="bg2">
                  <a:lumMod val="50000"/>
                </a:schemeClr>
              </a:solidFill>
              <a:latin typeface="Poppins" panose="020B0604020202020204" charset="0"/>
              <a:cs typeface="Poppins" panose="020B0604020202020204" charset="0"/>
            </a:rPr>
            <a:t>Other</a:t>
          </a:r>
        </a:p>
      </dgm:t>
    </dgm:pt>
    <dgm:pt modelId="{B5CC8287-8705-4BFC-BA7F-876C1DD71540}" type="parTrans" cxnId="{0A6E3263-BB51-40A3-B3A6-75567C857845}">
      <dgm:prSet/>
      <dgm:spPr/>
      <dgm:t>
        <a:bodyPr/>
        <a:lstStyle/>
        <a:p>
          <a:endParaRPr lang="en-CA"/>
        </a:p>
      </dgm:t>
    </dgm:pt>
    <dgm:pt modelId="{0D5DBFEA-4C6B-414F-8644-DEDF242C7940}" type="sibTrans" cxnId="{0A6E3263-BB51-40A3-B3A6-75567C857845}">
      <dgm:prSet/>
      <dgm:spPr/>
      <dgm:t>
        <a:bodyPr/>
        <a:lstStyle/>
        <a:p>
          <a:endParaRPr lang="en-CA"/>
        </a:p>
      </dgm:t>
    </dgm:pt>
    <dgm:pt modelId="{BC3C3FD4-C7F4-447E-9CBF-C010B8BE7B96}">
      <dgm:prSet phldrT="[Text]" custT="1"/>
      <dgm:spPr>
        <a:noFill/>
        <a:ln>
          <a:solidFill>
            <a:schemeClr val="bg2">
              <a:alpha val="90000"/>
            </a:schemeClr>
          </a:solidFill>
        </a:ln>
      </dgm:spPr>
      <dgm:t>
        <a:bodyPr/>
        <a:lstStyle/>
        <a:p>
          <a:pPr marL="228600" lvl="1" indent="-228600" algn="l" defTabSz="977900">
            <a:lnSpc>
              <a:spcPct val="90000"/>
            </a:lnSpc>
            <a:spcBef>
              <a:spcPct val="0"/>
            </a:spcBef>
            <a:spcAft>
              <a:spcPct val="15000"/>
            </a:spcAft>
            <a:buChar char="•"/>
          </a:pPr>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Link resolver (alt. coverage)</a:t>
          </a:r>
        </a:p>
      </dgm:t>
    </dgm:pt>
    <dgm:pt modelId="{0BCD2EAD-6016-44BD-9593-C433DD2B0566}" type="parTrans" cxnId="{307C72C3-B14D-4F65-916A-AEDA99F47AEB}">
      <dgm:prSet/>
      <dgm:spPr/>
      <dgm:t>
        <a:bodyPr/>
        <a:lstStyle/>
        <a:p>
          <a:endParaRPr lang="en-CA"/>
        </a:p>
      </dgm:t>
    </dgm:pt>
    <dgm:pt modelId="{8E255491-3152-4659-B160-4480121B81A1}" type="sibTrans" cxnId="{307C72C3-B14D-4F65-916A-AEDA99F47AEB}">
      <dgm:prSet/>
      <dgm:spPr/>
      <dgm:t>
        <a:bodyPr/>
        <a:lstStyle/>
        <a:p>
          <a:endParaRPr lang="en-CA"/>
        </a:p>
      </dgm:t>
    </dgm:pt>
    <dgm:pt modelId="{FA912E13-E17B-4FB6-8495-C5DA5FE61948}">
      <dgm:prSet phldrT="[Text]" custT="1"/>
      <dgm:spPr>
        <a:noFill/>
        <a:ln>
          <a:solidFill>
            <a:schemeClr val="bg2">
              <a:alpha val="90000"/>
            </a:schemeClr>
          </a:solidFill>
        </a:ln>
      </dgm:spPr>
      <dgm:t>
        <a:bodyPr/>
        <a:lstStyle/>
        <a:p>
          <a:r>
            <a:rPr lang="en-CA" sz="2200" b="0" i="0" u="none" strike="noStrike" cap="none" dirty="0">
              <a:solidFill>
                <a:schemeClr val="accent1">
                  <a:lumMod val="50000"/>
                </a:schemeClr>
              </a:solidFill>
              <a:latin typeface="Montserrat" panose="020B0604020202020204" charset="0"/>
              <a:ea typeface="Montserrat Light"/>
              <a:cs typeface="Poppins" panose="020B0604020202020204" charset="0"/>
              <a:sym typeface="Montserrat Light"/>
            </a:rPr>
            <a:t>Price</a:t>
          </a:r>
        </a:p>
      </dgm:t>
    </dgm:pt>
    <dgm:pt modelId="{545E6633-F485-477C-BDAA-4EAE1E1FC8B2}" type="parTrans" cxnId="{16E627C9-4795-41B4-8A58-39DEE124693F}">
      <dgm:prSet/>
      <dgm:spPr/>
      <dgm:t>
        <a:bodyPr/>
        <a:lstStyle/>
        <a:p>
          <a:endParaRPr lang="en-CA"/>
        </a:p>
      </dgm:t>
    </dgm:pt>
    <dgm:pt modelId="{A76A856A-E63B-4DC5-8011-261DC32A9073}" type="sibTrans" cxnId="{16E627C9-4795-41B4-8A58-39DEE124693F}">
      <dgm:prSet/>
      <dgm:spPr/>
      <dgm:t>
        <a:bodyPr/>
        <a:lstStyle/>
        <a:p>
          <a:endParaRPr lang="en-CA"/>
        </a:p>
      </dgm:t>
    </dgm:pt>
    <dgm:pt modelId="{D981456A-4982-4A9F-B883-CE4B2F41D386}">
      <dgm:prSet phldrT="[Text]" custT="1"/>
      <dgm:spPr>
        <a:noFill/>
        <a:ln>
          <a:solidFill>
            <a:schemeClr val="bg2">
              <a:alpha val="90000"/>
            </a:schemeClr>
          </a:solidFill>
        </a:ln>
      </dgm:spPr>
      <dgm:t>
        <a:bodyPr/>
        <a:lstStyle/>
        <a:p>
          <a:r>
            <a:rPr lang="en-CA" sz="2200" b="0" i="0" u="none" strike="noStrike" cap="none" dirty="0">
              <a:solidFill>
                <a:schemeClr val="accent1">
                  <a:lumMod val="50000"/>
                </a:schemeClr>
              </a:solidFill>
              <a:latin typeface="Montserrat" panose="020B0604020202020204" charset="0"/>
              <a:ea typeface="Montserrat Light"/>
              <a:cs typeface="Poppins" panose="020B0604020202020204" charset="0"/>
              <a:sym typeface="Montserrat Light"/>
            </a:rPr>
            <a:t>Core</a:t>
          </a:r>
        </a:p>
      </dgm:t>
    </dgm:pt>
    <dgm:pt modelId="{57999D41-3EC2-4D84-AF41-3486E782F331}" type="parTrans" cxnId="{27C9A685-9B9C-4E64-A75D-32BF0C6ED8E4}">
      <dgm:prSet/>
      <dgm:spPr/>
      <dgm:t>
        <a:bodyPr/>
        <a:lstStyle/>
        <a:p>
          <a:endParaRPr lang="en-CA"/>
        </a:p>
      </dgm:t>
    </dgm:pt>
    <dgm:pt modelId="{29821407-FD94-45FF-9F04-6C7DB08F45E5}" type="sibTrans" cxnId="{27C9A685-9B9C-4E64-A75D-32BF0C6ED8E4}">
      <dgm:prSet/>
      <dgm:spPr/>
      <dgm:t>
        <a:bodyPr/>
        <a:lstStyle/>
        <a:p>
          <a:endParaRPr lang="en-CA"/>
        </a:p>
      </dgm:t>
    </dgm:pt>
    <dgm:pt modelId="{49A5CA88-EFDA-4AC2-A5CD-FBCA843D1C5C}">
      <dgm:prSet phldrT="[Text]" custT="1"/>
      <dgm:spPr>
        <a:noFill/>
        <a:ln>
          <a:solidFill>
            <a:schemeClr val="bg2">
              <a:alpha val="90000"/>
            </a:schemeClr>
          </a:solidFill>
        </a:ln>
      </dgm:spPr>
      <dgm:t>
        <a:bodyPr/>
        <a:lstStyle/>
        <a:p>
          <a:r>
            <a:rPr lang="en-CA" sz="2200" b="0" i="0" u="none" strike="noStrike" cap="none" dirty="0">
              <a:solidFill>
                <a:schemeClr val="accent1">
                  <a:lumMod val="50000"/>
                </a:schemeClr>
              </a:solidFill>
              <a:latin typeface="Montserrat" panose="020B0604020202020204" charset="0"/>
              <a:ea typeface="Montserrat Light"/>
              <a:cs typeface="Poppins" panose="020B0604020202020204" charset="0"/>
              <a:sym typeface="Montserrat Light"/>
            </a:rPr>
            <a:t>Packages</a:t>
          </a:r>
        </a:p>
      </dgm:t>
    </dgm:pt>
    <dgm:pt modelId="{888429F5-763D-4A47-82B1-EB7AAFAFD150}" type="parTrans" cxnId="{C1519A23-71C5-42EA-96E8-6C101A603F2B}">
      <dgm:prSet/>
      <dgm:spPr/>
      <dgm:t>
        <a:bodyPr/>
        <a:lstStyle/>
        <a:p>
          <a:endParaRPr lang="en-CA"/>
        </a:p>
      </dgm:t>
    </dgm:pt>
    <dgm:pt modelId="{F850B510-E8C3-4958-8E73-9875563BDBD0}" type="sibTrans" cxnId="{C1519A23-71C5-42EA-96E8-6C101A603F2B}">
      <dgm:prSet/>
      <dgm:spPr/>
      <dgm:t>
        <a:bodyPr/>
        <a:lstStyle/>
        <a:p>
          <a:endParaRPr lang="en-CA"/>
        </a:p>
      </dgm:t>
    </dgm:pt>
    <dgm:pt modelId="{731A0339-60D2-4841-99AC-0AE48F5B3605}">
      <dgm:prSet phldrT="[Text]" custT="1"/>
      <dgm:spPr>
        <a:noFill/>
        <a:ln>
          <a:solidFill>
            <a:schemeClr val="bg2">
              <a:alpha val="90000"/>
            </a:schemeClr>
          </a:solidFill>
        </a:ln>
      </dgm:spPr>
      <dgm:t>
        <a:bodyPr/>
        <a:lstStyle/>
        <a:p>
          <a:r>
            <a:rPr lang="en-CA" sz="2200" b="0" i="0" u="none" strike="noStrike" cap="none" dirty="0">
              <a:solidFill>
                <a:schemeClr val="accent1">
                  <a:lumMod val="50000"/>
                </a:schemeClr>
              </a:solidFill>
              <a:latin typeface="Montserrat" panose="020B0604020202020204" charset="0"/>
              <a:ea typeface="Montserrat Light"/>
              <a:cs typeface="Poppins" panose="020B0604020202020204" charset="0"/>
              <a:sym typeface="Montserrat Light"/>
            </a:rPr>
            <a:t>COUNTER (JR1)</a:t>
          </a:r>
        </a:p>
      </dgm:t>
    </dgm:pt>
    <dgm:pt modelId="{C4D34071-DF0E-41FB-8565-0118045A9D39}" type="parTrans" cxnId="{89C683C3-D445-4586-86CE-0A100879A48C}">
      <dgm:prSet/>
      <dgm:spPr/>
      <dgm:t>
        <a:bodyPr/>
        <a:lstStyle/>
        <a:p>
          <a:endParaRPr lang="en-CA"/>
        </a:p>
      </dgm:t>
    </dgm:pt>
    <dgm:pt modelId="{B2E71E65-A3BE-4F2E-B5F4-CB3491F81CC8}" type="sibTrans" cxnId="{89C683C3-D445-4586-86CE-0A100879A48C}">
      <dgm:prSet/>
      <dgm:spPr/>
      <dgm:t>
        <a:bodyPr/>
        <a:lstStyle/>
        <a:p>
          <a:endParaRPr lang="en-CA"/>
        </a:p>
      </dgm:t>
    </dgm:pt>
    <dgm:pt modelId="{79BEB808-4B54-4CE5-8DC2-368B06D0E1FD}">
      <dgm:prSet phldrT="[Text]" custT="1"/>
      <dgm:spPr>
        <a:noFill/>
        <a:ln>
          <a:solidFill>
            <a:schemeClr val="bg2">
              <a:alpha val="90000"/>
            </a:schemeClr>
          </a:solidFill>
        </a:ln>
      </dgm:spPr>
      <dgm:t>
        <a:bodyPr/>
        <a:lstStyle/>
        <a:p>
          <a:r>
            <a:rPr lang="en-CA" sz="2200" b="0" i="0" u="none" strike="noStrike" cap="none" dirty="0">
              <a:solidFill>
                <a:schemeClr val="accent1">
                  <a:lumMod val="50000"/>
                </a:schemeClr>
              </a:solidFill>
              <a:latin typeface="Montserrat" panose="020B0604020202020204" charset="0"/>
              <a:ea typeface="Montserrat Light"/>
              <a:cs typeface="Poppins" panose="020B0604020202020204" charset="0"/>
              <a:sym typeface="Montserrat Light"/>
            </a:rPr>
            <a:t>Subjects</a:t>
          </a:r>
        </a:p>
      </dgm:t>
    </dgm:pt>
    <dgm:pt modelId="{CCF85ED1-F07C-455D-8649-EF93739AE8E0}" type="parTrans" cxnId="{E49E242F-CB90-44E4-9702-F93C10210716}">
      <dgm:prSet/>
      <dgm:spPr/>
      <dgm:t>
        <a:bodyPr/>
        <a:lstStyle/>
        <a:p>
          <a:endParaRPr lang="en-CA"/>
        </a:p>
      </dgm:t>
    </dgm:pt>
    <dgm:pt modelId="{FA8423AF-5B46-4400-904B-9491618E843A}" type="sibTrans" cxnId="{E49E242F-CB90-44E4-9702-F93C10210716}">
      <dgm:prSet/>
      <dgm:spPr/>
      <dgm:t>
        <a:bodyPr/>
        <a:lstStyle/>
        <a:p>
          <a:endParaRPr lang="en-CA"/>
        </a:p>
      </dgm:t>
    </dgm:pt>
    <dgm:pt modelId="{06E07222-E1DC-448E-90EC-A6CDD2ABD850}">
      <dgm:prSet phldrT="[Text]" custT="1"/>
      <dgm:spPr>
        <a:noFill/>
        <a:ln>
          <a:solidFill>
            <a:schemeClr val="bg2">
              <a:alpha val="90000"/>
            </a:schemeClr>
          </a:solidFill>
        </a:ln>
      </dgm:spPr>
      <dgm:t>
        <a:bodyPr/>
        <a:lstStyle/>
        <a:p>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Price</a:t>
          </a:r>
        </a:p>
      </dgm:t>
    </dgm:pt>
    <dgm:pt modelId="{73994A44-1503-4313-8364-AB62B5215096}" type="parTrans" cxnId="{ED95F6DB-F894-4BC7-A689-7881B7E45B2F}">
      <dgm:prSet/>
      <dgm:spPr/>
      <dgm:t>
        <a:bodyPr/>
        <a:lstStyle/>
        <a:p>
          <a:endParaRPr lang="en-CA"/>
        </a:p>
      </dgm:t>
    </dgm:pt>
    <dgm:pt modelId="{766966B3-9429-4134-8A6D-5B75A663F5FB}" type="sibTrans" cxnId="{ED95F6DB-F894-4BC7-A689-7881B7E45B2F}">
      <dgm:prSet/>
      <dgm:spPr/>
      <dgm:t>
        <a:bodyPr/>
        <a:lstStyle/>
        <a:p>
          <a:endParaRPr lang="en-CA"/>
        </a:p>
      </dgm:t>
    </dgm:pt>
    <dgm:pt modelId="{955E1A44-07C9-4948-922E-B0403C2DE40F}">
      <dgm:prSet phldrT="[Text]" custT="1"/>
      <dgm:spPr>
        <a:noFill/>
        <a:ln>
          <a:solidFill>
            <a:schemeClr val="bg2">
              <a:alpha val="90000"/>
            </a:schemeClr>
          </a:solidFill>
        </a:ln>
      </dgm:spPr>
      <dgm:t>
        <a:bodyPr/>
        <a:lstStyle/>
        <a:p>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Core</a:t>
          </a:r>
        </a:p>
      </dgm:t>
    </dgm:pt>
    <dgm:pt modelId="{30F6CDAD-048C-47BA-8B80-4D4625B3736C}" type="parTrans" cxnId="{4E3FC119-BE2F-4D6E-ACF5-B1FCA065B553}">
      <dgm:prSet/>
      <dgm:spPr/>
      <dgm:t>
        <a:bodyPr/>
        <a:lstStyle/>
        <a:p>
          <a:endParaRPr lang="en-CA"/>
        </a:p>
      </dgm:t>
    </dgm:pt>
    <dgm:pt modelId="{5B32B883-6DA2-4A58-B3DF-E058CCFD822E}" type="sibTrans" cxnId="{4E3FC119-BE2F-4D6E-ACF5-B1FCA065B553}">
      <dgm:prSet/>
      <dgm:spPr/>
      <dgm:t>
        <a:bodyPr/>
        <a:lstStyle/>
        <a:p>
          <a:endParaRPr lang="en-CA"/>
        </a:p>
      </dgm:t>
    </dgm:pt>
    <dgm:pt modelId="{5715617B-0EB2-4908-8047-B01CB5C82576}">
      <dgm:prSet phldrT="[Text]" custT="1"/>
      <dgm:spPr>
        <a:noFill/>
        <a:ln>
          <a:solidFill>
            <a:schemeClr val="bg2">
              <a:alpha val="90000"/>
            </a:schemeClr>
          </a:solidFill>
        </a:ln>
      </dgm:spPr>
      <dgm:t>
        <a:bodyPr/>
        <a:lstStyle/>
        <a:p>
          <a:pPr marL="228600" lvl="1" indent="-228600" algn="l" defTabSz="977900">
            <a:lnSpc>
              <a:spcPct val="90000"/>
            </a:lnSpc>
            <a:spcBef>
              <a:spcPct val="0"/>
            </a:spcBef>
            <a:spcAft>
              <a:spcPct val="15000"/>
            </a:spcAft>
            <a:buChar char="•"/>
          </a:pPr>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1figr (</a:t>
          </a:r>
          <a:r>
            <a:rPr lang="en-CA" sz="2200" b="0" i="0" u="none" strike="noStrike" kern="1200" cap="none" dirty="0" err="1">
              <a:solidFill>
                <a:srgbClr val="7D89AC">
                  <a:lumMod val="50000"/>
                </a:srgbClr>
              </a:solidFill>
              <a:latin typeface="Montserrat" panose="020B0604020202020204" charset="0"/>
              <a:ea typeface="Montserrat Light"/>
              <a:cs typeface="Poppins" panose="020B0604020202020204" charset="0"/>
            </a:rPr>
            <a:t>WoS</a:t>
          </a:r>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 data on papers / citations)</a:t>
          </a:r>
        </a:p>
      </dgm:t>
    </dgm:pt>
    <dgm:pt modelId="{A271C6C8-BCE4-4AF8-9FBA-C769DD615EAC}" type="parTrans" cxnId="{683004FE-192E-4512-959E-972ABA137EB2}">
      <dgm:prSet/>
      <dgm:spPr/>
      <dgm:t>
        <a:bodyPr/>
        <a:lstStyle/>
        <a:p>
          <a:endParaRPr lang="en-CA"/>
        </a:p>
      </dgm:t>
    </dgm:pt>
    <dgm:pt modelId="{FC8BA773-5274-49CA-918A-9305102E29B6}" type="sibTrans" cxnId="{683004FE-192E-4512-959E-972ABA137EB2}">
      <dgm:prSet/>
      <dgm:spPr/>
      <dgm:t>
        <a:bodyPr/>
        <a:lstStyle/>
        <a:p>
          <a:endParaRPr lang="en-CA"/>
        </a:p>
      </dgm:t>
    </dgm:pt>
    <dgm:pt modelId="{726C78B6-2DCB-4A9C-B2AB-60F3149FC17F}">
      <dgm:prSet phldrT="[Text]" custT="1"/>
      <dgm:spPr>
        <a:noFill/>
        <a:ln>
          <a:solidFill>
            <a:schemeClr val="bg2">
              <a:alpha val="90000"/>
            </a:schemeClr>
          </a:solidFill>
        </a:ln>
      </dgm:spPr>
      <dgm:t>
        <a:bodyPr/>
        <a:lstStyle/>
        <a:p>
          <a:pPr marL="228600" lvl="1" indent="-228600" algn="l" defTabSz="977900">
            <a:lnSpc>
              <a:spcPct val="90000"/>
            </a:lnSpc>
            <a:spcBef>
              <a:spcPct val="0"/>
            </a:spcBef>
            <a:spcAft>
              <a:spcPct val="15000"/>
            </a:spcAft>
            <a:buChar char="•"/>
          </a:pPr>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Local survey data</a:t>
          </a:r>
        </a:p>
      </dgm:t>
    </dgm:pt>
    <dgm:pt modelId="{7CE774AE-0B36-4BD8-98F8-8F040EDEA443}" type="parTrans" cxnId="{E0E4FC42-58FC-4D76-B4FD-7800E84CA46D}">
      <dgm:prSet/>
      <dgm:spPr/>
      <dgm:t>
        <a:bodyPr/>
        <a:lstStyle/>
        <a:p>
          <a:endParaRPr lang="en-CA"/>
        </a:p>
      </dgm:t>
    </dgm:pt>
    <dgm:pt modelId="{7A9005F2-C173-4BF5-9E57-ADBA6111DFE2}" type="sibTrans" cxnId="{E0E4FC42-58FC-4D76-B4FD-7800E84CA46D}">
      <dgm:prSet/>
      <dgm:spPr/>
      <dgm:t>
        <a:bodyPr/>
        <a:lstStyle/>
        <a:p>
          <a:endParaRPr lang="en-CA"/>
        </a:p>
      </dgm:t>
    </dgm:pt>
    <dgm:pt modelId="{E1C3E804-DCFF-45B2-B91C-7B0F724F807A}" type="pres">
      <dgm:prSet presAssocID="{EF4BED02-B64E-4EF4-A248-C3CCE407EA5C}" presName="Name0" presStyleCnt="0">
        <dgm:presLayoutVars>
          <dgm:dir/>
          <dgm:animLvl val="lvl"/>
          <dgm:resizeHandles val="exact"/>
        </dgm:presLayoutVars>
      </dgm:prSet>
      <dgm:spPr/>
    </dgm:pt>
    <dgm:pt modelId="{B567F292-0F21-4258-B4C2-E1878C95D211}" type="pres">
      <dgm:prSet presAssocID="{7A69134F-2558-430B-9C40-F923E0553BF2}" presName="composite" presStyleCnt="0"/>
      <dgm:spPr/>
    </dgm:pt>
    <dgm:pt modelId="{E270B045-4EE3-4251-9AD6-BD51DF8E9FD1}" type="pres">
      <dgm:prSet presAssocID="{7A69134F-2558-430B-9C40-F923E0553BF2}" presName="parTx" presStyleLbl="alignNode1" presStyleIdx="0" presStyleCnt="3">
        <dgm:presLayoutVars>
          <dgm:chMax val="0"/>
          <dgm:chPref val="0"/>
          <dgm:bulletEnabled val="1"/>
        </dgm:presLayoutVars>
      </dgm:prSet>
      <dgm:spPr/>
    </dgm:pt>
    <dgm:pt modelId="{F35D6FC4-C322-463D-80A8-20A779C0B3E7}" type="pres">
      <dgm:prSet presAssocID="{7A69134F-2558-430B-9C40-F923E0553BF2}" presName="desTx" presStyleLbl="alignAccFollowNode1" presStyleIdx="0" presStyleCnt="3">
        <dgm:presLayoutVars>
          <dgm:bulletEnabled val="1"/>
        </dgm:presLayoutVars>
      </dgm:prSet>
      <dgm:spPr/>
    </dgm:pt>
    <dgm:pt modelId="{4791BEB8-1B2A-4DD5-B757-190FA95F2A33}" type="pres">
      <dgm:prSet presAssocID="{E30A4E70-7F68-416B-986C-6A9F0B2A9E1F}" presName="space" presStyleCnt="0"/>
      <dgm:spPr/>
    </dgm:pt>
    <dgm:pt modelId="{9D69E7F8-7BE6-449C-93BE-B75A5F513A87}" type="pres">
      <dgm:prSet presAssocID="{7DBE84E2-A2A2-45E7-9E7A-549D3AC7836B}" presName="composite" presStyleCnt="0"/>
      <dgm:spPr/>
    </dgm:pt>
    <dgm:pt modelId="{6FD2058F-1288-4402-B36D-0FCE41021A23}" type="pres">
      <dgm:prSet presAssocID="{7DBE84E2-A2A2-45E7-9E7A-549D3AC7836B}" presName="parTx" presStyleLbl="alignNode1" presStyleIdx="1" presStyleCnt="3" custScaleX="48775">
        <dgm:presLayoutVars>
          <dgm:chMax val="0"/>
          <dgm:chPref val="0"/>
          <dgm:bulletEnabled val="1"/>
        </dgm:presLayoutVars>
      </dgm:prSet>
      <dgm:spPr/>
    </dgm:pt>
    <dgm:pt modelId="{27D00B19-5140-4EF0-BFBE-F2A245BA2CA0}" type="pres">
      <dgm:prSet presAssocID="{7DBE84E2-A2A2-45E7-9E7A-549D3AC7836B}" presName="desTx" presStyleLbl="alignAccFollowNode1" presStyleIdx="1" presStyleCnt="3" custScaleX="48031">
        <dgm:presLayoutVars>
          <dgm:bulletEnabled val="1"/>
        </dgm:presLayoutVars>
      </dgm:prSet>
      <dgm:spPr/>
    </dgm:pt>
    <dgm:pt modelId="{95930BE1-69D6-4FBF-AED6-0B2DBAE0998F}" type="pres">
      <dgm:prSet presAssocID="{FFA079E4-BBFC-492E-B393-CD8A97D02841}" presName="space" presStyleCnt="0"/>
      <dgm:spPr/>
    </dgm:pt>
    <dgm:pt modelId="{C56D9EAC-F27C-4D95-901E-C8F7E9E9C237}" type="pres">
      <dgm:prSet presAssocID="{D820ABD2-19B6-4A7D-ACB6-661B152A1C98}" presName="composite" presStyleCnt="0"/>
      <dgm:spPr/>
    </dgm:pt>
    <dgm:pt modelId="{D64D49A9-E8B2-4835-BEDF-038ABB5E8DE7}" type="pres">
      <dgm:prSet presAssocID="{D820ABD2-19B6-4A7D-ACB6-661B152A1C98}" presName="parTx" presStyleLbl="alignNode1" presStyleIdx="2" presStyleCnt="3">
        <dgm:presLayoutVars>
          <dgm:chMax val="0"/>
          <dgm:chPref val="0"/>
          <dgm:bulletEnabled val="1"/>
        </dgm:presLayoutVars>
      </dgm:prSet>
      <dgm:spPr/>
    </dgm:pt>
    <dgm:pt modelId="{1D6AB46D-2D28-46C3-866D-18136E8518CB}" type="pres">
      <dgm:prSet presAssocID="{D820ABD2-19B6-4A7D-ACB6-661B152A1C98}" presName="desTx" presStyleLbl="alignAccFollowNode1" presStyleIdx="2" presStyleCnt="3">
        <dgm:presLayoutVars>
          <dgm:bulletEnabled val="1"/>
        </dgm:presLayoutVars>
      </dgm:prSet>
      <dgm:spPr/>
    </dgm:pt>
  </dgm:ptLst>
  <dgm:cxnLst>
    <dgm:cxn modelId="{04843C08-ECD2-462D-9A9A-99810EB04E06}" type="presOf" srcId="{352D2964-573B-41D4-8EA0-5E0949FEEADD}" destId="{F35D6FC4-C322-463D-80A8-20A779C0B3E7}" srcOrd="0" destOrd="0" presId="urn:microsoft.com/office/officeart/2005/8/layout/hList1"/>
    <dgm:cxn modelId="{5554CA08-F4F1-4BE9-AD25-582311239FEB}" type="presOf" srcId="{79BEB808-4B54-4CE5-8DC2-368B06D0E1FD}" destId="{F35D6FC4-C322-463D-80A8-20A779C0B3E7}" srcOrd="0" destOrd="5" presId="urn:microsoft.com/office/officeart/2005/8/layout/hList1"/>
    <dgm:cxn modelId="{B91F9211-5D40-4624-AC13-071AD6992DF7}" type="presOf" srcId="{7C4CF685-6B23-4342-8979-DE2C6EEC5FBA}" destId="{27D00B19-5140-4EF0-BFBE-F2A245BA2CA0}" srcOrd="0" destOrd="0" presId="urn:microsoft.com/office/officeart/2005/8/layout/hList1"/>
    <dgm:cxn modelId="{1BCB5814-E7ED-40A4-9663-64C4A6D33618}" srcId="{EF4BED02-B64E-4EF4-A248-C3CCE407EA5C}" destId="{7DBE84E2-A2A2-45E7-9E7A-549D3AC7836B}" srcOrd="1" destOrd="0" parTransId="{CA396614-E332-4D2F-ADB1-4297430BE589}" sibTransId="{FFA079E4-BBFC-492E-B393-CD8A97D02841}"/>
    <dgm:cxn modelId="{4E3FC119-BE2F-4D6E-ACF5-B1FCA065B553}" srcId="{7DBE84E2-A2A2-45E7-9E7A-549D3AC7836B}" destId="{955E1A44-07C9-4948-922E-B0403C2DE40F}" srcOrd="2" destOrd="0" parTransId="{30F6CDAD-048C-47BA-8B80-4D4625B3736C}" sibTransId="{5B32B883-6DA2-4A58-B3DF-E058CCFD822E}"/>
    <dgm:cxn modelId="{C1519A23-71C5-42EA-96E8-6C101A603F2B}" srcId="{7A69134F-2558-430B-9C40-F923E0553BF2}" destId="{49A5CA88-EFDA-4AC2-A5CD-FBCA843D1C5C}" srcOrd="3" destOrd="0" parTransId="{888429F5-763D-4A47-82B1-EB7AAFAFD150}" sibTransId="{F850B510-E8C3-4958-8E73-9875563BDBD0}"/>
    <dgm:cxn modelId="{004ADD2C-A242-4DFC-83B2-281D802D7BC0}" type="presOf" srcId="{7DBE84E2-A2A2-45E7-9E7A-549D3AC7836B}" destId="{6FD2058F-1288-4402-B36D-0FCE41021A23}" srcOrd="0" destOrd="0" presId="urn:microsoft.com/office/officeart/2005/8/layout/hList1"/>
    <dgm:cxn modelId="{E49E242F-CB90-44E4-9702-F93C10210716}" srcId="{7A69134F-2558-430B-9C40-F923E0553BF2}" destId="{79BEB808-4B54-4CE5-8DC2-368B06D0E1FD}" srcOrd="5" destOrd="0" parTransId="{CCF85ED1-F07C-455D-8649-EF93739AE8E0}" sibTransId="{FA8423AF-5B46-4400-904B-9491618E843A}"/>
    <dgm:cxn modelId="{4B7A4C40-BD67-42CE-894A-37770396F111}" srcId="{7A69134F-2558-430B-9C40-F923E0553BF2}" destId="{352D2964-573B-41D4-8EA0-5E0949FEEADD}" srcOrd="0" destOrd="0" parTransId="{C3AA79B2-16D4-422C-8A0B-95FE079FE340}" sibTransId="{283DE8EF-FE75-4ADE-B52C-4A671590A550}"/>
    <dgm:cxn modelId="{64451061-5A59-406B-938D-A054134FDD1B}" type="presOf" srcId="{BC3C3FD4-C7F4-447E-9CBF-C010B8BE7B96}" destId="{1D6AB46D-2D28-46C3-866D-18136E8518CB}" srcOrd="0" destOrd="0" presId="urn:microsoft.com/office/officeart/2005/8/layout/hList1"/>
    <dgm:cxn modelId="{E733BD62-CA25-46A7-8482-26BBFEB12FAF}" type="presOf" srcId="{5715617B-0EB2-4908-8047-B01CB5C82576}" destId="{1D6AB46D-2D28-46C3-866D-18136E8518CB}" srcOrd="0" destOrd="1" presId="urn:microsoft.com/office/officeart/2005/8/layout/hList1"/>
    <dgm:cxn modelId="{E0E4FC42-58FC-4D76-B4FD-7800E84CA46D}" srcId="{D820ABD2-19B6-4A7D-ACB6-661B152A1C98}" destId="{726C78B6-2DCB-4A9C-B2AB-60F3149FC17F}" srcOrd="2" destOrd="0" parTransId="{7CE774AE-0B36-4BD8-98F8-8F040EDEA443}" sibTransId="{7A9005F2-C173-4BF5-9E57-ADBA6111DFE2}"/>
    <dgm:cxn modelId="{0A6E3263-BB51-40A3-B3A6-75567C857845}" srcId="{EF4BED02-B64E-4EF4-A248-C3CCE407EA5C}" destId="{D820ABD2-19B6-4A7D-ACB6-661B152A1C98}" srcOrd="2" destOrd="0" parTransId="{B5CC8287-8705-4BFC-BA7F-876C1DD71540}" sibTransId="{0D5DBFEA-4C6B-414F-8644-DEDF242C7940}"/>
    <dgm:cxn modelId="{DABD8844-ADAC-4F01-8B2E-A1CC8E726279}" type="presOf" srcId="{D981456A-4982-4A9F-B883-CE4B2F41D386}" destId="{F35D6FC4-C322-463D-80A8-20A779C0B3E7}" srcOrd="0" destOrd="2" presId="urn:microsoft.com/office/officeart/2005/8/layout/hList1"/>
    <dgm:cxn modelId="{BB675D4B-76EF-46C6-B827-7CB5C959DFFD}" type="presOf" srcId="{7A69134F-2558-430B-9C40-F923E0553BF2}" destId="{E270B045-4EE3-4251-9AD6-BD51DF8E9FD1}" srcOrd="0" destOrd="0" presId="urn:microsoft.com/office/officeart/2005/8/layout/hList1"/>
    <dgm:cxn modelId="{ED052B4E-25E3-4E27-A401-F8011436441A}" type="presOf" srcId="{D820ABD2-19B6-4A7D-ACB6-661B152A1C98}" destId="{D64D49A9-E8B2-4835-BEDF-038ABB5E8DE7}" srcOrd="0" destOrd="0" presId="urn:microsoft.com/office/officeart/2005/8/layout/hList1"/>
    <dgm:cxn modelId="{1D960D78-E1EA-460D-87E3-144DEE308C68}" type="presOf" srcId="{726C78B6-2DCB-4A9C-B2AB-60F3149FC17F}" destId="{1D6AB46D-2D28-46C3-866D-18136E8518CB}" srcOrd="0" destOrd="2" presId="urn:microsoft.com/office/officeart/2005/8/layout/hList1"/>
    <dgm:cxn modelId="{27C9A685-9B9C-4E64-A75D-32BF0C6ED8E4}" srcId="{7A69134F-2558-430B-9C40-F923E0553BF2}" destId="{D981456A-4982-4A9F-B883-CE4B2F41D386}" srcOrd="2" destOrd="0" parTransId="{57999D41-3EC2-4D84-AF41-3486E782F331}" sibTransId="{29821407-FD94-45FF-9F04-6C7DB08F45E5}"/>
    <dgm:cxn modelId="{A605A08A-4F49-4F9B-BE1D-D3E55AA30150}" type="presOf" srcId="{FA912E13-E17B-4FB6-8495-C5DA5FE61948}" destId="{F35D6FC4-C322-463D-80A8-20A779C0B3E7}" srcOrd="0" destOrd="1" presId="urn:microsoft.com/office/officeart/2005/8/layout/hList1"/>
    <dgm:cxn modelId="{1E88758B-CE1C-4C30-BE8E-1398B9BF1208}" type="presOf" srcId="{955E1A44-07C9-4948-922E-B0403C2DE40F}" destId="{27D00B19-5140-4EF0-BFBE-F2A245BA2CA0}" srcOrd="0" destOrd="2" presId="urn:microsoft.com/office/officeart/2005/8/layout/hList1"/>
    <dgm:cxn modelId="{0E3BC29D-2BF5-496B-B7FF-537203616061}" srcId="{7DBE84E2-A2A2-45E7-9E7A-549D3AC7836B}" destId="{7C4CF685-6B23-4342-8979-DE2C6EEC5FBA}" srcOrd="0" destOrd="0" parTransId="{50E23EEB-88D4-48D9-A096-651601AD2ABC}" sibTransId="{B7DF6193-A511-48D6-B8A9-187B08DAD1C1}"/>
    <dgm:cxn modelId="{307C72C3-B14D-4F65-916A-AEDA99F47AEB}" srcId="{D820ABD2-19B6-4A7D-ACB6-661B152A1C98}" destId="{BC3C3FD4-C7F4-447E-9CBF-C010B8BE7B96}" srcOrd="0" destOrd="0" parTransId="{0BCD2EAD-6016-44BD-9593-C433DD2B0566}" sibTransId="{8E255491-3152-4659-B160-4480121B81A1}"/>
    <dgm:cxn modelId="{89C683C3-D445-4586-86CE-0A100879A48C}" srcId="{7A69134F-2558-430B-9C40-F923E0553BF2}" destId="{731A0339-60D2-4841-99AC-0AE48F5B3605}" srcOrd="4" destOrd="0" parTransId="{C4D34071-DF0E-41FB-8565-0118045A9D39}" sibTransId="{B2E71E65-A3BE-4F2E-B5F4-CB3491F81CC8}"/>
    <dgm:cxn modelId="{F3D117C8-952E-47C1-85E0-E26966A6C432}" type="presOf" srcId="{06E07222-E1DC-448E-90EC-A6CDD2ABD850}" destId="{27D00B19-5140-4EF0-BFBE-F2A245BA2CA0}" srcOrd="0" destOrd="1" presId="urn:microsoft.com/office/officeart/2005/8/layout/hList1"/>
    <dgm:cxn modelId="{16E627C9-4795-41B4-8A58-39DEE124693F}" srcId="{7A69134F-2558-430B-9C40-F923E0553BF2}" destId="{FA912E13-E17B-4FB6-8495-C5DA5FE61948}" srcOrd="1" destOrd="0" parTransId="{545E6633-F485-477C-BDAA-4EAE1E1FC8B2}" sibTransId="{A76A856A-E63B-4DC5-8011-261DC32A9073}"/>
    <dgm:cxn modelId="{CD1993C9-8428-485D-BBBA-C6553E4ED5E5}" type="presOf" srcId="{731A0339-60D2-4841-99AC-0AE48F5B3605}" destId="{F35D6FC4-C322-463D-80A8-20A779C0B3E7}" srcOrd="0" destOrd="4" presId="urn:microsoft.com/office/officeart/2005/8/layout/hList1"/>
    <dgm:cxn modelId="{5265B1D2-6A0B-4EE5-8BA1-3D2989BBC5D7}" srcId="{EF4BED02-B64E-4EF4-A248-C3CCE407EA5C}" destId="{7A69134F-2558-430B-9C40-F923E0553BF2}" srcOrd="0" destOrd="0" parTransId="{70AC6D5E-6EC9-486C-B728-E387BD533DF8}" sibTransId="{E30A4E70-7F68-416B-986C-6A9F0B2A9E1F}"/>
    <dgm:cxn modelId="{9DD314D9-8E7F-4557-9BE5-D4F257601B76}" type="presOf" srcId="{EF4BED02-B64E-4EF4-A248-C3CCE407EA5C}" destId="{E1C3E804-DCFF-45B2-B91C-7B0F724F807A}" srcOrd="0" destOrd="0" presId="urn:microsoft.com/office/officeart/2005/8/layout/hList1"/>
    <dgm:cxn modelId="{ED95F6DB-F894-4BC7-A689-7881B7E45B2F}" srcId="{7DBE84E2-A2A2-45E7-9E7A-549D3AC7836B}" destId="{06E07222-E1DC-448E-90EC-A6CDD2ABD850}" srcOrd="1" destOrd="0" parTransId="{73994A44-1503-4313-8364-AB62B5215096}" sibTransId="{766966B3-9429-4134-8A6D-5B75A663F5FB}"/>
    <dgm:cxn modelId="{F66812F5-3A6F-4669-A254-9B543198A12F}" type="presOf" srcId="{49A5CA88-EFDA-4AC2-A5CD-FBCA843D1C5C}" destId="{F35D6FC4-C322-463D-80A8-20A779C0B3E7}" srcOrd="0" destOrd="3" presId="urn:microsoft.com/office/officeart/2005/8/layout/hList1"/>
    <dgm:cxn modelId="{683004FE-192E-4512-959E-972ABA137EB2}" srcId="{D820ABD2-19B6-4A7D-ACB6-661B152A1C98}" destId="{5715617B-0EB2-4908-8047-B01CB5C82576}" srcOrd="1" destOrd="0" parTransId="{A271C6C8-BCE4-4AF8-9FBA-C769DD615EAC}" sibTransId="{FC8BA773-5274-49CA-918A-9305102E29B6}"/>
    <dgm:cxn modelId="{F4B2C49E-5254-4588-A06A-231C19A01E74}" type="presParOf" srcId="{E1C3E804-DCFF-45B2-B91C-7B0F724F807A}" destId="{B567F292-0F21-4258-B4C2-E1878C95D211}" srcOrd="0" destOrd="0" presId="urn:microsoft.com/office/officeart/2005/8/layout/hList1"/>
    <dgm:cxn modelId="{90A70F37-7E22-4B17-8DD8-69B44E93739B}" type="presParOf" srcId="{B567F292-0F21-4258-B4C2-E1878C95D211}" destId="{E270B045-4EE3-4251-9AD6-BD51DF8E9FD1}" srcOrd="0" destOrd="0" presId="urn:microsoft.com/office/officeart/2005/8/layout/hList1"/>
    <dgm:cxn modelId="{9B3FD3DF-5EFB-4156-A196-B1988844F496}" type="presParOf" srcId="{B567F292-0F21-4258-B4C2-E1878C95D211}" destId="{F35D6FC4-C322-463D-80A8-20A779C0B3E7}" srcOrd="1" destOrd="0" presId="urn:microsoft.com/office/officeart/2005/8/layout/hList1"/>
    <dgm:cxn modelId="{C69B2964-CB54-4AC8-B611-B490D453D377}" type="presParOf" srcId="{E1C3E804-DCFF-45B2-B91C-7B0F724F807A}" destId="{4791BEB8-1B2A-4DD5-B757-190FA95F2A33}" srcOrd="1" destOrd="0" presId="urn:microsoft.com/office/officeart/2005/8/layout/hList1"/>
    <dgm:cxn modelId="{1F6D36DD-F7C0-435D-852E-11E9BF11D44B}" type="presParOf" srcId="{E1C3E804-DCFF-45B2-B91C-7B0F724F807A}" destId="{9D69E7F8-7BE6-449C-93BE-B75A5F513A87}" srcOrd="2" destOrd="0" presId="urn:microsoft.com/office/officeart/2005/8/layout/hList1"/>
    <dgm:cxn modelId="{9C4360CE-7E6C-479C-83DA-BFD85E4BA3FF}" type="presParOf" srcId="{9D69E7F8-7BE6-449C-93BE-B75A5F513A87}" destId="{6FD2058F-1288-4402-B36D-0FCE41021A23}" srcOrd="0" destOrd="0" presId="urn:microsoft.com/office/officeart/2005/8/layout/hList1"/>
    <dgm:cxn modelId="{84600F6E-BF4C-4B76-A4FF-D694F98261E6}" type="presParOf" srcId="{9D69E7F8-7BE6-449C-93BE-B75A5F513A87}" destId="{27D00B19-5140-4EF0-BFBE-F2A245BA2CA0}" srcOrd="1" destOrd="0" presId="urn:microsoft.com/office/officeart/2005/8/layout/hList1"/>
    <dgm:cxn modelId="{452C8BF2-3021-4FDD-96BA-F200F420FC25}" type="presParOf" srcId="{E1C3E804-DCFF-45B2-B91C-7B0F724F807A}" destId="{95930BE1-69D6-4FBF-AED6-0B2DBAE0998F}" srcOrd="3" destOrd="0" presId="urn:microsoft.com/office/officeart/2005/8/layout/hList1"/>
    <dgm:cxn modelId="{788BC8E5-7D43-47EB-9E91-6FB9E0506671}" type="presParOf" srcId="{E1C3E804-DCFF-45B2-B91C-7B0F724F807A}" destId="{C56D9EAC-F27C-4D95-901E-C8F7E9E9C237}" srcOrd="4" destOrd="0" presId="urn:microsoft.com/office/officeart/2005/8/layout/hList1"/>
    <dgm:cxn modelId="{F08CF740-3B2E-4552-97D1-992416B80078}" type="presParOf" srcId="{C56D9EAC-F27C-4D95-901E-C8F7E9E9C237}" destId="{D64D49A9-E8B2-4835-BEDF-038ABB5E8DE7}" srcOrd="0" destOrd="0" presId="urn:microsoft.com/office/officeart/2005/8/layout/hList1"/>
    <dgm:cxn modelId="{687C26F2-5C68-4E69-8321-4E3F7824B20E}" type="presParOf" srcId="{C56D9EAC-F27C-4D95-901E-C8F7E9E9C237}" destId="{1D6AB46D-2D28-46C3-866D-18136E8518CB}" srcOrd="1" destOrd="0" presId="urn:microsoft.com/office/officeart/2005/8/layout/hList1"/>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70B045-4EE3-4251-9AD6-BD51DF8E9FD1}">
      <dsp:nvSpPr>
        <dsp:cNvPr id="0" name=""/>
        <dsp:cNvSpPr/>
      </dsp:nvSpPr>
      <dsp:spPr>
        <a:xfrm>
          <a:off x="5201" y="15771"/>
          <a:ext cx="2920264" cy="1094400"/>
        </a:xfrm>
        <a:prstGeom prst="rect">
          <a:avLst/>
        </a:prstGeom>
        <a:solidFill>
          <a:schemeClr val="accent3">
            <a:lumMod val="60000"/>
            <a:lumOff val="40000"/>
          </a:schemeClr>
        </a:solidFill>
        <a:ln w="25400" cap="flat" cmpd="sng" algn="ctr">
          <a:solidFill>
            <a:schemeClr val="bg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CA" sz="2400" kern="1200" dirty="0">
              <a:solidFill>
                <a:schemeClr val="bg2">
                  <a:lumMod val="50000"/>
                </a:schemeClr>
              </a:solidFill>
              <a:latin typeface="Poppins" panose="020B0604020202020204" charset="0"/>
              <a:cs typeface="Poppins" panose="020B0604020202020204" charset="0"/>
            </a:rPr>
            <a:t>Publisher</a:t>
          </a:r>
        </a:p>
      </dsp:txBody>
      <dsp:txXfrm>
        <a:off x="5201" y="15771"/>
        <a:ext cx="2920264" cy="1094400"/>
      </dsp:txXfrm>
    </dsp:sp>
    <dsp:sp modelId="{F35D6FC4-C322-463D-80A8-20A779C0B3E7}">
      <dsp:nvSpPr>
        <dsp:cNvPr id="0" name=""/>
        <dsp:cNvSpPr/>
      </dsp:nvSpPr>
      <dsp:spPr>
        <a:xfrm>
          <a:off x="5201" y="1110171"/>
          <a:ext cx="2920264" cy="2549075"/>
        </a:xfrm>
        <a:prstGeom prst="rect">
          <a:avLst/>
        </a:prstGeom>
        <a:noFill/>
        <a:ln w="25400" cap="flat" cmpd="sng" algn="ctr">
          <a:solidFill>
            <a:schemeClr val="bg2">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CA" sz="2200" b="0" i="0" u="none" strike="noStrike" kern="1200" cap="none" dirty="0">
              <a:solidFill>
                <a:schemeClr val="accent1">
                  <a:lumMod val="50000"/>
                </a:schemeClr>
              </a:solidFill>
              <a:latin typeface="Montserrat" panose="020B0604020202020204" charset="0"/>
              <a:ea typeface="Montserrat Light"/>
              <a:cs typeface="Poppins" panose="020B0604020202020204" charset="0"/>
              <a:sym typeface="Montserrat Light"/>
            </a:rPr>
            <a:t>Title</a:t>
          </a:r>
        </a:p>
        <a:p>
          <a:pPr marL="228600" lvl="1" indent="-228600" algn="l" defTabSz="977900">
            <a:lnSpc>
              <a:spcPct val="90000"/>
            </a:lnSpc>
            <a:spcBef>
              <a:spcPct val="0"/>
            </a:spcBef>
            <a:spcAft>
              <a:spcPct val="15000"/>
            </a:spcAft>
            <a:buChar char="•"/>
          </a:pPr>
          <a:r>
            <a:rPr lang="en-CA" sz="2200" b="0" i="0" u="none" strike="noStrike" kern="1200" cap="none" dirty="0">
              <a:solidFill>
                <a:schemeClr val="accent1">
                  <a:lumMod val="50000"/>
                </a:schemeClr>
              </a:solidFill>
              <a:latin typeface="Montserrat" panose="020B0604020202020204" charset="0"/>
              <a:ea typeface="Montserrat Light"/>
              <a:cs typeface="Poppins" panose="020B0604020202020204" charset="0"/>
              <a:sym typeface="Montserrat Light"/>
            </a:rPr>
            <a:t>Price</a:t>
          </a:r>
        </a:p>
        <a:p>
          <a:pPr marL="228600" lvl="1" indent="-228600" algn="l" defTabSz="977900">
            <a:lnSpc>
              <a:spcPct val="90000"/>
            </a:lnSpc>
            <a:spcBef>
              <a:spcPct val="0"/>
            </a:spcBef>
            <a:spcAft>
              <a:spcPct val="15000"/>
            </a:spcAft>
            <a:buChar char="•"/>
          </a:pPr>
          <a:r>
            <a:rPr lang="en-CA" sz="2200" b="0" i="0" u="none" strike="noStrike" kern="1200" cap="none" dirty="0">
              <a:solidFill>
                <a:schemeClr val="accent1">
                  <a:lumMod val="50000"/>
                </a:schemeClr>
              </a:solidFill>
              <a:latin typeface="Montserrat" panose="020B0604020202020204" charset="0"/>
              <a:ea typeface="Montserrat Light"/>
              <a:cs typeface="Poppins" panose="020B0604020202020204" charset="0"/>
              <a:sym typeface="Montserrat Light"/>
            </a:rPr>
            <a:t>Core</a:t>
          </a:r>
        </a:p>
        <a:p>
          <a:pPr marL="228600" lvl="1" indent="-228600" algn="l" defTabSz="977900">
            <a:lnSpc>
              <a:spcPct val="90000"/>
            </a:lnSpc>
            <a:spcBef>
              <a:spcPct val="0"/>
            </a:spcBef>
            <a:spcAft>
              <a:spcPct val="15000"/>
            </a:spcAft>
            <a:buChar char="•"/>
          </a:pPr>
          <a:r>
            <a:rPr lang="en-CA" sz="2200" b="0" i="0" u="none" strike="noStrike" kern="1200" cap="none" dirty="0">
              <a:solidFill>
                <a:schemeClr val="accent1">
                  <a:lumMod val="50000"/>
                </a:schemeClr>
              </a:solidFill>
              <a:latin typeface="Montserrat" panose="020B0604020202020204" charset="0"/>
              <a:ea typeface="Montserrat Light"/>
              <a:cs typeface="Poppins" panose="020B0604020202020204" charset="0"/>
              <a:sym typeface="Montserrat Light"/>
            </a:rPr>
            <a:t>Packages</a:t>
          </a:r>
        </a:p>
        <a:p>
          <a:pPr marL="228600" lvl="1" indent="-228600" algn="l" defTabSz="977900">
            <a:lnSpc>
              <a:spcPct val="90000"/>
            </a:lnSpc>
            <a:spcBef>
              <a:spcPct val="0"/>
            </a:spcBef>
            <a:spcAft>
              <a:spcPct val="15000"/>
            </a:spcAft>
            <a:buChar char="•"/>
          </a:pPr>
          <a:r>
            <a:rPr lang="en-CA" sz="2200" b="0" i="0" u="none" strike="noStrike" kern="1200" cap="none" dirty="0">
              <a:solidFill>
                <a:schemeClr val="accent1">
                  <a:lumMod val="50000"/>
                </a:schemeClr>
              </a:solidFill>
              <a:latin typeface="Montserrat" panose="020B0604020202020204" charset="0"/>
              <a:ea typeface="Montserrat Light"/>
              <a:cs typeface="Poppins" panose="020B0604020202020204" charset="0"/>
              <a:sym typeface="Montserrat Light"/>
            </a:rPr>
            <a:t>COUNTER (JR1)</a:t>
          </a:r>
        </a:p>
        <a:p>
          <a:pPr marL="228600" lvl="1" indent="-228600" algn="l" defTabSz="977900">
            <a:lnSpc>
              <a:spcPct val="90000"/>
            </a:lnSpc>
            <a:spcBef>
              <a:spcPct val="0"/>
            </a:spcBef>
            <a:spcAft>
              <a:spcPct val="15000"/>
            </a:spcAft>
            <a:buChar char="•"/>
          </a:pPr>
          <a:r>
            <a:rPr lang="en-CA" sz="2200" b="0" i="0" u="none" strike="noStrike" kern="1200" cap="none" dirty="0">
              <a:solidFill>
                <a:schemeClr val="accent1">
                  <a:lumMod val="50000"/>
                </a:schemeClr>
              </a:solidFill>
              <a:latin typeface="Montserrat" panose="020B0604020202020204" charset="0"/>
              <a:ea typeface="Montserrat Light"/>
              <a:cs typeface="Poppins" panose="020B0604020202020204" charset="0"/>
              <a:sym typeface="Montserrat Light"/>
            </a:rPr>
            <a:t>Subjects</a:t>
          </a:r>
        </a:p>
      </dsp:txBody>
      <dsp:txXfrm>
        <a:off x="5201" y="1110171"/>
        <a:ext cx="2920264" cy="2549075"/>
      </dsp:txXfrm>
    </dsp:sp>
    <dsp:sp modelId="{6FD2058F-1288-4402-B36D-0FCE41021A23}">
      <dsp:nvSpPr>
        <dsp:cNvPr id="0" name=""/>
        <dsp:cNvSpPr/>
      </dsp:nvSpPr>
      <dsp:spPr>
        <a:xfrm>
          <a:off x="3334303" y="15771"/>
          <a:ext cx="1424358" cy="1094400"/>
        </a:xfrm>
        <a:prstGeom prst="rect">
          <a:avLst/>
        </a:prstGeom>
        <a:solidFill>
          <a:schemeClr val="accent3">
            <a:lumMod val="60000"/>
            <a:lumOff val="40000"/>
          </a:schemeClr>
        </a:solidFill>
        <a:ln w="25400" cap="flat" cmpd="sng" algn="ctr">
          <a:solidFill>
            <a:schemeClr val="bg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CA" sz="2400" kern="1200" dirty="0">
              <a:solidFill>
                <a:schemeClr val="bg2">
                  <a:lumMod val="50000"/>
                </a:schemeClr>
              </a:solidFill>
              <a:latin typeface="Poppins" panose="020B0604020202020204" charset="0"/>
              <a:cs typeface="Poppins" panose="020B0604020202020204" charset="0"/>
            </a:rPr>
            <a:t>CRKN</a:t>
          </a:r>
        </a:p>
      </dsp:txBody>
      <dsp:txXfrm>
        <a:off x="3334303" y="15771"/>
        <a:ext cx="1424358" cy="1094400"/>
      </dsp:txXfrm>
    </dsp:sp>
    <dsp:sp modelId="{27D00B19-5140-4EF0-BFBE-F2A245BA2CA0}">
      <dsp:nvSpPr>
        <dsp:cNvPr id="0" name=""/>
        <dsp:cNvSpPr/>
      </dsp:nvSpPr>
      <dsp:spPr>
        <a:xfrm>
          <a:off x="3345166" y="1110171"/>
          <a:ext cx="1402632" cy="2549075"/>
        </a:xfrm>
        <a:prstGeom prst="rect">
          <a:avLst/>
        </a:prstGeom>
        <a:noFill/>
        <a:ln w="25400" cap="flat" cmpd="sng" algn="ctr">
          <a:solidFill>
            <a:schemeClr val="bg2">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Title</a:t>
          </a:r>
        </a:p>
        <a:p>
          <a:pPr marL="228600" lvl="1" indent="-228600" algn="l" defTabSz="977900">
            <a:lnSpc>
              <a:spcPct val="90000"/>
            </a:lnSpc>
            <a:spcBef>
              <a:spcPct val="0"/>
            </a:spcBef>
            <a:spcAft>
              <a:spcPct val="15000"/>
            </a:spcAft>
            <a:buChar char="•"/>
          </a:pPr>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Price</a:t>
          </a:r>
        </a:p>
        <a:p>
          <a:pPr marL="228600" lvl="1" indent="-228600" algn="l" defTabSz="977900">
            <a:lnSpc>
              <a:spcPct val="90000"/>
            </a:lnSpc>
            <a:spcBef>
              <a:spcPct val="0"/>
            </a:spcBef>
            <a:spcAft>
              <a:spcPct val="15000"/>
            </a:spcAft>
            <a:buChar char="•"/>
          </a:pPr>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Core</a:t>
          </a:r>
        </a:p>
      </dsp:txBody>
      <dsp:txXfrm>
        <a:off x="3345166" y="1110171"/>
        <a:ext cx="1402632" cy="2549075"/>
      </dsp:txXfrm>
    </dsp:sp>
    <dsp:sp modelId="{D64D49A9-E8B2-4835-BEDF-038ABB5E8DE7}">
      <dsp:nvSpPr>
        <dsp:cNvPr id="0" name=""/>
        <dsp:cNvSpPr/>
      </dsp:nvSpPr>
      <dsp:spPr>
        <a:xfrm>
          <a:off x="5167498" y="15771"/>
          <a:ext cx="2920264" cy="1094400"/>
        </a:xfrm>
        <a:prstGeom prst="rect">
          <a:avLst/>
        </a:prstGeom>
        <a:solidFill>
          <a:schemeClr val="accent3">
            <a:lumMod val="60000"/>
            <a:lumOff val="40000"/>
          </a:schemeClr>
        </a:solidFill>
        <a:ln w="25400" cap="flat" cmpd="sng" algn="ctr">
          <a:solidFill>
            <a:schemeClr val="bg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CA" sz="2400" kern="1200" dirty="0">
              <a:solidFill>
                <a:schemeClr val="bg2">
                  <a:lumMod val="50000"/>
                </a:schemeClr>
              </a:solidFill>
              <a:latin typeface="Poppins" panose="020B0604020202020204" charset="0"/>
              <a:cs typeface="Poppins" panose="020B0604020202020204" charset="0"/>
            </a:rPr>
            <a:t>Other</a:t>
          </a:r>
        </a:p>
      </dsp:txBody>
      <dsp:txXfrm>
        <a:off x="5167498" y="15771"/>
        <a:ext cx="2920264" cy="1094400"/>
      </dsp:txXfrm>
    </dsp:sp>
    <dsp:sp modelId="{1D6AB46D-2D28-46C3-866D-18136E8518CB}">
      <dsp:nvSpPr>
        <dsp:cNvPr id="0" name=""/>
        <dsp:cNvSpPr/>
      </dsp:nvSpPr>
      <dsp:spPr>
        <a:xfrm>
          <a:off x="5167498" y="1110171"/>
          <a:ext cx="2920264" cy="2549075"/>
        </a:xfrm>
        <a:prstGeom prst="rect">
          <a:avLst/>
        </a:prstGeom>
        <a:noFill/>
        <a:ln w="25400" cap="flat" cmpd="sng" algn="ctr">
          <a:solidFill>
            <a:schemeClr val="bg2">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Link resolver (alt. coverage)</a:t>
          </a:r>
        </a:p>
        <a:p>
          <a:pPr marL="228600" lvl="1" indent="-228600" algn="l" defTabSz="977900">
            <a:lnSpc>
              <a:spcPct val="90000"/>
            </a:lnSpc>
            <a:spcBef>
              <a:spcPct val="0"/>
            </a:spcBef>
            <a:spcAft>
              <a:spcPct val="15000"/>
            </a:spcAft>
            <a:buChar char="•"/>
          </a:pPr>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1figr (</a:t>
          </a:r>
          <a:r>
            <a:rPr lang="en-CA" sz="2200" b="0" i="0" u="none" strike="noStrike" kern="1200" cap="none" dirty="0" err="1">
              <a:solidFill>
                <a:srgbClr val="7D89AC">
                  <a:lumMod val="50000"/>
                </a:srgbClr>
              </a:solidFill>
              <a:latin typeface="Montserrat" panose="020B0604020202020204" charset="0"/>
              <a:ea typeface="Montserrat Light"/>
              <a:cs typeface="Poppins" panose="020B0604020202020204" charset="0"/>
            </a:rPr>
            <a:t>WoS</a:t>
          </a:r>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 data on papers / citations)</a:t>
          </a:r>
        </a:p>
        <a:p>
          <a:pPr marL="228600" lvl="1" indent="-228600" algn="l" defTabSz="977900">
            <a:lnSpc>
              <a:spcPct val="90000"/>
            </a:lnSpc>
            <a:spcBef>
              <a:spcPct val="0"/>
            </a:spcBef>
            <a:spcAft>
              <a:spcPct val="15000"/>
            </a:spcAft>
            <a:buChar char="•"/>
          </a:pPr>
          <a:r>
            <a:rPr lang="en-CA" sz="2200" b="0" i="0" u="none" strike="noStrike" kern="1200" cap="none" dirty="0">
              <a:solidFill>
                <a:srgbClr val="7D89AC">
                  <a:lumMod val="50000"/>
                </a:srgbClr>
              </a:solidFill>
              <a:latin typeface="Montserrat" panose="020B0604020202020204" charset="0"/>
              <a:ea typeface="Montserrat Light"/>
              <a:cs typeface="Poppins" panose="020B0604020202020204" charset="0"/>
            </a:rPr>
            <a:t>Local survey data</a:t>
          </a:r>
        </a:p>
      </dsp:txBody>
      <dsp:txXfrm>
        <a:off x="5167498" y="1110171"/>
        <a:ext cx="2920264" cy="254907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science-metrix.com/en/classification"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frdr.ca/repo/handle/doi:10.20383/101.0187"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9" name="Google Shape;309;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CA" dirty="0"/>
              <a:t>Add the subject data at the beginning – you’ll have the time then, and it will become VERY important later in this kind of analysis, especially if you’re asked to balance any buyback with the original package, or to analyze usage or discuss titles with a particular college or school. </a:t>
            </a:r>
            <a:endParaRPr lang="en-US" dirty="0"/>
          </a:p>
          <a:p>
            <a:r>
              <a:rPr lang="en-CA" dirty="0"/>
              <a:t>Our early decision to divide the titles into a green, yellow, and red list was a bust:</a:t>
            </a:r>
          </a:p>
          <a:p>
            <a:pPr lvl="1"/>
            <a:r>
              <a:rPr lang="en-CA" dirty="0"/>
              <a:t>Green list: cost per use under $5.00</a:t>
            </a:r>
          </a:p>
          <a:p>
            <a:pPr lvl="1"/>
            <a:r>
              <a:rPr lang="en-CA" dirty="0"/>
              <a:t>Yellow list: all the titles in between</a:t>
            </a:r>
          </a:p>
          <a:p>
            <a:pPr lvl="1"/>
            <a:r>
              <a:rPr lang="en-CA" dirty="0"/>
              <a:t>Red list: cost per use over $75.00 (and zero use titles)</a:t>
            </a:r>
          </a:p>
          <a:p>
            <a:pPr lvl="1"/>
            <a:r>
              <a:rPr lang="en-CA" dirty="0"/>
              <a:t>Dividing the titles this way led to us picking up more cheap titles because CPU was lower and reduced our ability to be flexible with our buyback list because we committed early on to re-subscribe to all of the green list titles. Knowing what we know now about all of the other data points, relying on CPU that early in the process is not something we would do again. Green list titles may be lower cost, but in the end might not be the ones you want to buy back.</a:t>
            </a:r>
          </a:p>
          <a:p>
            <a:r>
              <a:rPr lang="en-CA" dirty="0"/>
              <a:t>1figr journal impact factor (JIF) not always accurate </a:t>
            </a:r>
            <a:r>
              <a:rPr lang="en-CA" dirty="0">
                <a:solidFill>
                  <a:srgbClr val="FF0000"/>
                </a:solidFill>
              </a:rPr>
              <a:t>because data merged into a single title when they are separate titles, or missing from file when available in JCR</a:t>
            </a:r>
          </a:p>
          <a:p>
            <a:r>
              <a:rPr lang="en-CA" dirty="0"/>
              <a:t>No matter what methodology you choose, it will be questioned, we stuck to our plan, but will make some tweaks next time – it’s important to have a plan, and be as flexible as you can within reason. This process is iterative, we expect that next year/next time we will do things differently based on what we learned this year.</a:t>
            </a:r>
          </a:p>
          <a:p>
            <a:r>
              <a:rPr lang="en-CA" dirty="0"/>
              <a:t>Right up to the fall, you're working on last year's title and price list; and then you get the add/drop/ceased lists, and you can end up with many more titles to consider/possibly have to add to your buyback allowance – remember to also factor in exchange rate changes (USD/CAD) along with next year’s list prices. Even anticipating a somewhat industry standard 5% would not have worked, as the actual price increases were between 1% and 57% when we received the updated price lists from publishers.</a:t>
            </a:r>
          </a:p>
          <a:p>
            <a:r>
              <a:rPr lang="en-CA" dirty="0"/>
              <a:t>This work is like nailing </a:t>
            </a:r>
            <a:r>
              <a:rPr lang="en-CA" dirty="0" err="1"/>
              <a:t>jello</a:t>
            </a:r>
            <a:r>
              <a:rPr lang="en-CA" dirty="0"/>
              <a:t> to the wall – do the best you can, document, communicate, and take notes so you can go back and explain why you made the data decisions you did. You will forget.</a:t>
            </a:r>
          </a:p>
          <a:p>
            <a:r>
              <a:rPr lang="en-CA" dirty="0"/>
              <a:t>It's iterative - even when you have a title list in place to buy back, </a:t>
            </a:r>
            <a:r>
              <a:rPr lang="en-CA" dirty="0">
                <a:solidFill>
                  <a:srgbClr val="FF0000"/>
                </a:solidFill>
              </a:rPr>
              <a:t>once the add/drop/ceased lists incorporated </a:t>
            </a:r>
            <a:r>
              <a:rPr lang="en-CA" dirty="0"/>
              <a:t>it doesn't necessarily match how much $ you have. </a:t>
            </a:r>
            <a:r>
              <a:rPr lang="en-CA" dirty="0">
                <a:solidFill>
                  <a:srgbClr val="FF0000"/>
                </a:solidFill>
              </a:rPr>
              <a:t>Do the analysis again to equitably allocated the buyback dollars [We used % of overall cost of all individual titles in the package for each college]</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847553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CA" dirty="0"/>
              <a:t>Will be starting to incorporate COUNTER 5 – but the challenge will be blended data because we won't have the historical data; not all the publishers have adopted 5, and we need to determine which data points to use, how to blend the data; issue of not having to report 0 usage will impact on our calculations of average use per year – hoping JUSP and a possible community of other librarians working with usage data will help develop some best practices for this, as we’ll all be in the same situation.</a:t>
            </a:r>
          </a:p>
          <a:p>
            <a:r>
              <a:rPr lang="en-CA" dirty="0"/>
              <a:t>Lots of data analytics out there – JUSP, </a:t>
            </a:r>
            <a:r>
              <a:rPr lang="en-CA" err="1"/>
              <a:t>RedLink</a:t>
            </a:r>
            <a:r>
              <a:rPr lang="en-CA" dirty="0"/>
              <a:t>, </a:t>
            </a:r>
            <a:r>
              <a:rPr lang="en-CA"/>
              <a:t>Unpaywall is developing Unpaywall Journals a new platform to help libraries use OA data to make subscription decisions (https://docs.google.com/document/d/1UdvmoiKkXkV82ee2-4CWyzncnLqC433usbdhb0n_tuY/edit)</a:t>
            </a:r>
          </a:p>
          <a:p>
            <a:r>
              <a:rPr lang="en-CA" dirty="0"/>
              <a:t>Looking at pre-work for subjects, and to build a database to underpin our assessment work so we aren’t creating individual spreadsheets that need updating annually, it would be nice to include use for the titles on other platforms to help inform our investigation of alternate coverage.</a:t>
            </a:r>
          </a:p>
          <a:p>
            <a:r>
              <a:rPr lang="en-CA" dirty="0"/>
              <a:t>And for 2020: look at </a:t>
            </a:r>
            <a:r>
              <a:rPr lang="en-CA" err="1"/>
              <a:t>turnaways</a:t>
            </a:r>
            <a:r>
              <a:rPr lang="en-CA" dirty="0"/>
              <a:t>, assess the titles we've bought back – make sure they're the right ones</a:t>
            </a:r>
          </a:p>
          <a:p>
            <a:r>
              <a:rPr lang="en-CA" dirty="0"/>
              <a:t>Investigating Scopus APIs for exporting the subject classification data and looking at subject data in 1figr report (source: </a:t>
            </a:r>
            <a:r>
              <a:rPr lang="en-CA" dirty="0">
                <a:hlinkClick r:id="rId3"/>
              </a:rPr>
              <a:t>http://www.science-metrix.com/en/classification</a:t>
            </a:r>
            <a:r>
              <a:rPr lang="en-CA" dirty="0"/>
              <a:t>)</a:t>
            </a:r>
          </a:p>
          <a:p>
            <a:endParaRPr lang="en-CA" dirty="0"/>
          </a:p>
          <a:p>
            <a:endParaRPr lang="en-CA" dirty="0"/>
          </a:p>
        </p:txBody>
      </p:sp>
    </p:spTree>
    <p:extLst>
      <p:ext uri="{BB962C8B-B14F-4D97-AF65-F5344CB8AC3E}">
        <p14:creationId xmlns:p14="http://schemas.microsoft.com/office/powerpoint/2010/main" val="10204664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1"/>
        <p:cNvGrpSpPr/>
        <p:nvPr/>
      </p:nvGrpSpPr>
      <p:grpSpPr>
        <a:xfrm>
          <a:off x="0" y="0"/>
          <a:ext cx="0" cy="0"/>
          <a:chOff x="0" y="0"/>
          <a:chExt cx="0" cy="0"/>
        </a:xfrm>
      </p:grpSpPr>
      <p:sp>
        <p:nvSpPr>
          <p:cNvPr id="552" name="Google Shape;552;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3" name="Google Shape;553;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t>The slides are available in the University of Saskatchewan Institutional Repository, </a:t>
            </a:r>
            <a:r>
              <a:rPr lang="en-CA"/>
              <a:t>HARVEST.</a:t>
            </a:r>
          </a:p>
        </p:txBody>
      </p:sp>
    </p:spTree>
    <p:extLst>
      <p:ext uri="{BB962C8B-B14F-4D97-AF65-F5344CB8AC3E}">
        <p14:creationId xmlns:p14="http://schemas.microsoft.com/office/powerpoint/2010/main" val="1005889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453822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effectLst/>
              </a:rPr>
              <a:t>From simple usage data and aggregate cost analysis in 2015 to detailed cost per title, breakdown of packages by college</a:t>
            </a:r>
            <a:r>
              <a:rPr lang="en-CA" dirty="0"/>
              <a:t> and broad</a:t>
            </a:r>
            <a:r>
              <a:rPr lang="en-CA" dirty="0">
                <a:effectLst/>
              </a:rPr>
              <a:t> discipline, and the addition of citation data from Web of Science, our program has developed and expanded over the years. </a:t>
            </a:r>
          </a:p>
          <a:p>
            <a:r>
              <a:rPr lang="en-CA" dirty="0"/>
              <a:t>We've analyzed the data annually since 2015, which has become more robust every year; and with the cancellation facing us this year, we got very in-depth. We started our analysis in autumn 2018, updated in spring 2019 and summer 2019</a:t>
            </a:r>
          </a:p>
          <a:p>
            <a:r>
              <a:rPr lang="en-CA" dirty="0"/>
              <a:t>We added all the extra data after the cancellation </a:t>
            </a:r>
            <a:r>
              <a:rPr lang="en-CA" dirty="0">
                <a:solidFill>
                  <a:srgbClr val="FF0000"/>
                </a:solidFill>
              </a:rPr>
              <a:t>targets</a:t>
            </a:r>
            <a:r>
              <a:rPr lang="en-CA" dirty="0"/>
              <a:t> were identified</a:t>
            </a:r>
          </a:p>
          <a:p>
            <a:r>
              <a:rPr lang="en-CA" dirty="0"/>
              <a:t>Initial analysis was on total usage, but when we identified the 2 packages for cancellation, we used only the PDF downloads, with full support from liaison librarians; easier way to compare usage and eliminate differences in platform construction</a:t>
            </a:r>
          </a:p>
          <a:p>
            <a:endParaRPr lang="en-CA" dirty="0"/>
          </a:p>
        </p:txBody>
      </p:sp>
    </p:spTree>
    <p:extLst>
      <p:ext uri="{BB962C8B-B14F-4D97-AF65-F5344CB8AC3E}">
        <p14:creationId xmlns:p14="http://schemas.microsoft.com/office/powerpoint/2010/main" val="347085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CA" dirty="0"/>
              <a:t>Comparison across packages </a:t>
            </a:r>
          </a:p>
          <a:p>
            <a:pPr>
              <a:defRPr/>
            </a:pPr>
            <a:r>
              <a:rPr lang="en-CA" dirty="0"/>
              <a:t>We compared 7 packages, but didn't include ACS, IOP, NRC, RSC, and LWW at this time (had a significant cancellation target that had to be met, looking at the smaller packages would not lead to enough savings)</a:t>
            </a:r>
          </a:p>
          <a:p>
            <a:r>
              <a:rPr lang="en-CA" dirty="0"/>
              <a:t>Used a standard currency conversion even though done at slightly different times</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CA" dirty="0"/>
              <a:t>Cost in 2019 was the CAD actual. Springer is not included because it was not included in “</a:t>
            </a:r>
            <a:r>
              <a:rPr lang="fr-FR" sz="1100" b="0" i="0" u="none" strike="noStrike" cap="none" dirty="0" err="1">
                <a:solidFill>
                  <a:srgbClr val="000000"/>
                </a:solidFill>
                <a:effectLst/>
                <a:latin typeface="Arial"/>
                <a:ea typeface="Arial"/>
                <a:cs typeface="Arial"/>
                <a:sym typeface="Arial"/>
              </a:rPr>
              <a:t>Expenditures</a:t>
            </a:r>
            <a:r>
              <a:rPr lang="fr-FR" sz="1100" b="0" i="0" u="none" strike="noStrike" cap="none" dirty="0">
                <a:solidFill>
                  <a:srgbClr val="000000"/>
                </a:solidFill>
                <a:effectLst/>
                <a:latin typeface="Arial"/>
                <a:ea typeface="Arial"/>
                <a:cs typeface="Arial"/>
                <a:sym typeface="Arial"/>
              </a:rPr>
              <a:t> of CARL </a:t>
            </a:r>
            <a:r>
              <a:rPr lang="fr-FR" sz="1100" b="0" i="0" u="none" strike="noStrike" cap="none" dirty="0" err="1">
                <a:solidFill>
                  <a:srgbClr val="000000"/>
                </a:solidFill>
                <a:effectLst/>
                <a:latin typeface="Arial"/>
                <a:ea typeface="Arial"/>
                <a:cs typeface="Arial"/>
                <a:sym typeface="Arial"/>
              </a:rPr>
              <a:t>member</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libraries</a:t>
            </a:r>
            <a:r>
              <a:rPr lang="fr-FR" sz="1100" b="0" i="0" u="none" strike="noStrike" cap="none" dirty="0">
                <a:solidFill>
                  <a:srgbClr val="000000"/>
                </a:solidFill>
                <a:effectLst/>
                <a:latin typeface="Arial"/>
                <a:ea typeface="Arial"/>
                <a:cs typeface="Arial"/>
                <a:sym typeface="Arial"/>
              </a:rPr>
              <a:t> for </a:t>
            </a:r>
            <a:r>
              <a:rPr lang="fr-FR" sz="1100" b="0" i="0" u="none" strike="noStrike" cap="none" dirty="0" err="1">
                <a:solidFill>
                  <a:srgbClr val="000000"/>
                </a:solidFill>
                <a:effectLst/>
                <a:latin typeface="Arial"/>
                <a:ea typeface="Arial"/>
                <a:cs typeface="Arial"/>
                <a:sym typeface="Arial"/>
              </a:rPr>
              <a:t>scholarly</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resource</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subscriptions</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licensed</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through</a:t>
            </a:r>
            <a:r>
              <a:rPr lang="fr-FR" sz="1100" b="0" i="0" u="none" strike="noStrike" cap="none" dirty="0">
                <a:solidFill>
                  <a:srgbClr val="000000"/>
                </a:solidFill>
                <a:effectLst/>
                <a:latin typeface="Arial"/>
                <a:ea typeface="Arial"/>
                <a:cs typeface="Arial"/>
                <a:sym typeface="Arial"/>
              </a:rPr>
              <a:t> CRKN for 2018 - 2019 / Dépenses des bibliothèques membres de l'ABRC pour les abonnements aux ressources savantes sous licence du RCDR pour l'année 2018 – 2019 », </a:t>
            </a:r>
            <a:r>
              <a:rPr lang="fr-FR" sz="1100" b="0" i="0" u="none" strike="noStrike" cap="none" dirty="0" err="1">
                <a:solidFill>
                  <a:srgbClr val="000000"/>
                </a:solidFill>
                <a:effectLst/>
                <a:latin typeface="Arial"/>
                <a:ea typeface="Arial"/>
                <a:cs typeface="Arial"/>
                <a:sym typeface="Arial"/>
              </a:rPr>
              <a:t>released</a:t>
            </a:r>
            <a:r>
              <a:rPr lang="fr-FR" sz="1100" b="0" i="0" u="none" strike="noStrike" cap="none" dirty="0">
                <a:solidFill>
                  <a:srgbClr val="000000"/>
                </a:solidFill>
                <a:effectLst/>
                <a:latin typeface="Arial"/>
                <a:ea typeface="Arial"/>
                <a:cs typeface="Arial"/>
                <a:sym typeface="Arial"/>
              </a:rPr>
              <a:t> </a:t>
            </a:r>
            <a:r>
              <a:rPr lang="fr-FR" sz="1100" b="0" i="0" u="none" strike="noStrike" cap="none" dirty="0" err="1">
                <a:solidFill>
                  <a:srgbClr val="000000"/>
                </a:solidFill>
                <a:effectLst/>
                <a:latin typeface="Arial"/>
                <a:ea typeface="Arial"/>
                <a:cs typeface="Arial"/>
                <a:sym typeface="Arial"/>
              </a:rPr>
              <a:t>October</a:t>
            </a:r>
            <a:r>
              <a:rPr lang="fr-FR" sz="1100" b="0" i="0" u="none" strike="noStrike" cap="none" dirty="0">
                <a:solidFill>
                  <a:srgbClr val="000000"/>
                </a:solidFill>
                <a:effectLst/>
                <a:latin typeface="Arial"/>
                <a:ea typeface="Arial"/>
                <a:cs typeface="Arial"/>
                <a:sym typeface="Arial"/>
              </a:rPr>
              <a:t> 1, 2019</a:t>
            </a:r>
            <a:r>
              <a:rPr lang="en-CA" dirty="0"/>
              <a:t>: </a:t>
            </a:r>
            <a:r>
              <a:rPr lang="en-CA" dirty="0">
                <a:hlinkClick r:id="rId3"/>
              </a:rPr>
              <a:t>https://www.frdr.ca/repo/handle/doi:10.20383/101.0187</a:t>
            </a:r>
            <a:endParaRPr lang="en-CA" dirty="0"/>
          </a:p>
        </p:txBody>
      </p:sp>
    </p:spTree>
    <p:extLst>
      <p:ext uri="{BB962C8B-B14F-4D97-AF65-F5344CB8AC3E}">
        <p14:creationId xmlns:p14="http://schemas.microsoft.com/office/powerpoint/2010/main" val="1769606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effectLst/>
              </a:rPr>
              <a:t>We’ve also worked on simplifying</a:t>
            </a:r>
            <a:r>
              <a:rPr lang="en-CA" dirty="0"/>
              <a:t> the presentation</a:t>
            </a:r>
            <a:r>
              <a:rPr lang="en-CA" dirty="0">
                <a:effectLst/>
              </a:rPr>
              <a:t> </a:t>
            </a:r>
            <a:r>
              <a:rPr lang="en-CA" dirty="0"/>
              <a:t>of </a:t>
            </a:r>
            <a:r>
              <a:rPr lang="en-CA" dirty="0">
                <a:effectLst/>
              </a:rPr>
              <a:t>the data and the story about the data to our liaison librarians, and this year </a:t>
            </a:r>
            <a:r>
              <a:rPr lang="en-CA" dirty="0"/>
              <a:t>we had</a:t>
            </a:r>
            <a:r>
              <a:rPr lang="en-CA" dirty="0">
                <a:effectLst/>
              </a:rPr>
              <a:t> the “opportunity” to test our methodology with a large cancellation project, using our collected data as the foundation.</a:t>
            </a:r>
          </a:p>
          <a:p>
            <a:r>
              <a:rPr lang="en-CA" dirty="0"/>
              <a:t>Visual - comparison of old/new data summary</a:t>
            </a:r>
          </a:p>
          <a:p>
            <a:r>
              <a:rPr lang="en-CA" dirty="0"/>
              <a:t>Both tables include the same data, just organized differently.</a:t>
            </a:r>
          </a:p>
          <a:p>
            <a:endParaRPr lang="en-CA" dirty="0"/>
          </a:p>
        </p:txBody>
      </p:sp>
    </p:spTree>
    <p:extLst>
      <p:ext uri="{BB962C8B-B14F-4D97-AF65-F5344CB8AC3E}">
        <p14:creationId xmlns:p14="http://schemas.microsoft.com/office/powerpoint/2010/main" val="13374783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effectLst/>
              </a:rPr>
              <a:t>We aggregate data from several different sources, and in different ways, though the sources of data for each publisher package are consistent.</a:t>
            </a:r>
          </a:p>
          <a:p>
            <a:r>
              <a:rPr lang="en-CA" dirty="0">
                <a:effectLst/>
              </a:rPr>
              <a:t>From the Publisher:</a:t>
            </a:r>
          </a:p>
          <a:p>
            <a:pPr marL="914400" marR="0" lvl="1"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CA" dirty="0"/>
              <a:t>Publisher title lists &amp; price lists, include basic subjects - from the publisher and/or CRKN: what is the proper, most accurate list ; by only looking at the ones with prices, that should eliminate Gold OA, core lists</a:t>
            </a:r>
          </a:p>
          <a:p>
            <a:pPr lvl="1"/>
            <a:r>
              <a:rPr lang="en-CA" dirty="0"/>
              <a:t>COUNTER reports – </a:t>
            </a:r>
            <a:r>
              <a:rPr lang="en-CA" dirty="0">
                <a:solidFill>
                  <a:srgbClr val="FF0000"/>
                </a:solidFill>
              </a:rPr>
              <a:t>use JR1 data for all titles that are in the package and have a price </a:t>
            </a:r>
            <a:r>
              <a:rPr lang="en-CA" dirty="0">
                <a:solidFill>
                  <a:schemeClr val="tx1"/>
                </a:solidFill>
              </a:rPr>
              <a:t>(</a:t>
            </a:r>
            <a:r>
              <a:rPr lang="en-CA" dirty="0"/>
              <a:t>not considering GOA or JR1a)</a:t>
            </a:r>
          </a:p>
          <a:p>
            <a:pPr lvl="1"/>
            <a:r>
              <a:rPr lang="en-CA" dirty="0"/>
              <a:t>Subject data - we ended up having to assign</a:t>
            </a:r>
            <a:r>
              <a:rPr lang="en-CA" dirty="0">
                <a:solidFill>
                  <a:srgbClr val="FF0000"/>
                </a:solidFill>
              </a:rPr>
              <a:t>/determine colleges for the </a:t>
            </a:r>
            <a:r>
              <a:rPr lang="en-CA" dirty="0"/>
              <a:t>subjects provided by the two publishers, and we didn't have time to be consistent and comprehensive in our approach to the subjects; </a:t>
            </a:r>
            <a:r>
              <a:rPr lang="en-CA" dirty="0">
                <a:solidFill>
                  <a:srgbClr val="FF0000"/>
                </a:solidFill>
              </a:rPr>
              <a:t>for a limited number of titles we assigned a second college</a:t>
            </a:r>
            <a:r>
              <a:rPr lang="en-CA" dirty="0"/>
              <a:t>; </a:t>
            </a:r>
          </a:p>
          <a:p>
            <a:r>
              <a:rPr lang="en-CA" dirty="0"/>
              <a:t>CRKN: </a:t>
            </a:r>
          </a:p>
          <a:p>
            <a:pPr lvl="1"/>
            <a:r>
              <a:rPr lang="en-CA" dirty="0"/>
              <a:t>Confirm title lists and entitlements</a:t>
            </a:r>
          </a:p>
          <a:p>
            <a:pPr lvl="1"/>
            <a:r>
              <a:rPr lang="en-CA" dirty="0"/>
              <a:t>Confirm pricing, any discounts</a:t>
            </a:r>
          </a:p>
          <a:p>
            <a:pPr lvl="1"/>
            <a:r>
              <a:rPr lang="en-CA" dirty="0"/>
              <a:t>Confirm core list</a:t>
            </a:r>
          </a:p>
          <a:p>
            <a:r>
              <a:rPr lang="en-CA" dirty="0"/>
              <a:t>Other:</a:t>
            </a:r>
          </a:p>
          <a:p>
            <a:pPr lvl="1"/>
            <a:r>
              <a:rPr lang="en-CA" dirty="0"/>
              <a:t>1figr report - </a:t>
            </a:r>
            <a:r>
              <a:rPr lang="en-CA" dirty="0" err="1"/>
              <a:t>WoS</a:t>
            </a:r>
            <a:r>
              <a:rPr lang="en-CA" dirty="0"/>
              <a:t> data for citations &amp; papers, later used it for JIF, as requested by faculty – found that there are some issues with the 1figr data (</a:t>
            </a:r>
            <a:r>
              <a:rPr lang="en-CA" dirty="0">
                <a:solidFill>
                  <a:srgbClr val="FF0000"/>
                </a:solidFill>
              </a:rPr>
              <a:t>for example, a title did not get listed in 1figr, when investigated found that the ISSN was associated with another title, merging their data. The titles had split)</a:t>
            </a:r>
          </a:p>
          <a:p>
            <a:pPr lvl="1"/>
            <a:r>
              <a:rPr lang="en-CA" dirty="0"/>
              <a:t>SFX - alternate coverage, updated it once; added good contextual information; helped us communicate with faculty</a:t>
            </a:r>
          </a:p>
          <a:p>
            <a:pPr lvl="1"/>
            <a:r>
              <a:rPr lang="en-CA" dirty="0"/>
              <a:t>Survey of graduate students and faculty - only looking at the yellow title lists (more about green/yellow/red to follow)</a:t>
            </a:r>
          </a:p>
          <a:p>
            <a:pPr lvl="2"/>
            <a:r>
              <a:rPr lang="en-CA" dirty="0">
                <a:solidFill>
                  <a:srgbClr val="FF0000"/>
                </a:solidFill>
              </a:rPr>
              <a:t>Select up to 10 titles and rank. The selected and ranked titles were then weighted.</a:t>
            </a:r>
            <a:endParaRPr lang="en-CA" dirty="0"/>
          </a:p>
          <a:p>
            <a:endParaRPr lang="en-CA" dirty="0"/>
          </a:p>
        </p:txBody>
      </p:sp>
    </p:spTree>
    <p:extLst>
      <p:ext uri="{BB962C8B-B14F-4D97-AF65-F5344CB8AC3E}">
        <p14:creationId xmlns:p14="http://schemas.microsoft.com/office/powerpoint/2010/main" val="2636836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CA" dirty="0"/>
              <a:t>We encountered several challenges along the way, but tried to turn them into opportunities when we could, and when we couldn’t, to make our data limitations clear</a:t>
            </a:r>
          </a:p>
          <a:p>
            <a:r>
              <a:rPr lang="en-CA" dirty="0"/>
              <a:t>Reliability of the data – from all the different sources – </a:t>
            </a:r>
            <a:r>
              <a:rPr lang="en-CA" dirty="0" err="1"/>
              <a:t>eg.</a:t>
            </a:r>
            <a:r>
              <a:rPr lang="en-CA" dirty="0"/>
              <a:t> Which title list to use – and explaining it to library administration</a:t>
            </a:r>
          </a:p>
          <a:p>
            <a:r>
              <a:rPr lang="en-CA" dirty="0"/>
              <a:t>Aggregating the data – data match points aren't always consistent – publisher may not update ISSNs, or don't have one for a new takeover, or use a code – regardless of how many source files you have, and how well your formulas are set up; you have to do manual work</a:t>
            </a:r>
          </a:p>
          <a:p>
            <a:r>
              <a:rPr lang="en-CA" dirty="0"/>
              <a:t>JR1 data – some publishers included titles with 0 usage and others do not and sometimes they change their practices. Impacts on calculating number of years in package for calculating average use per year (we used whether a title was included in the JR1 report for a certain year as an indicator it was included in the package. Inconsistent inclusion of zero use titles makes this an inconsistent measure)</a:t>
            </a:r>
          </a:p>
          <a:p>
            <a:r>
              <a:rPr lang="en-CA" dirty="0"/>
              <a:t>Packages!! Exclusive ones, or if you can buy the titles back individually? And what do you do with the usage data? We aggregated to a "primary title", Highlighted them using conditional formatting. On a separate tab brought all the package information together and then from the master sheet pulled the data in.</a:t>
            </a:r>
          </a:p>
          <a:p>
            <a:r>
              <a:rPr lang="en-CA" dirty="0"/>
              <a:t>Interdisciplinary titles, and we have a number of interdisciplinary graduate schools and signature research areas (did a post analysis to make sure those orphan groups' desires were still addressed)</a:t>
            </a:r>
          </a:p>
          <a:p>
            <a:r>
              <a:rPr lang="en-CA" dirty="0"/>
              <a:t>Link resolver challenge is that it's not dynamic, have to map the embargo period as it exports as a generic number</a:t>
            </a:r>
          </a:p>
          <a:p>
            <a:pPr marL="0" indent="0">
              <a:buNone/>
            </a:pPr>
            <a:endParaRPr lang="en-US" dirty="0"/>
          </a:p>
        </p:txBody>
      </p:sp>
    </p:spTree>
    <p:extLst>
      <p:ext uri="{BB962C8B-B14F-4D97-AF65-F5344CB8AC3E}">
        <p14:creationId xmlns:p14="http://schemas.microsoft.com/office/powerpoint/2010/main" val="36570054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CA" dirty="0">
                <a:effectLst/>
              </a:rPr>
              <a:t>File management:</a:t>
            </a:r>
          </a:p>
          <a:p>
            <a:pPr lvl="1"/>
            <a:r>
              <a:rPr lang="en-CA" dirty="0">
                <a:effectLst/>
              </a:rPr>
              <a:t>Versioning! Do it!</a:t>
            </a:r>
          </a:p>
          <a:p>
            <a:pPr lvl="1"/>
            <a:r>
              <a:rPr lang="en-CA" dirty="0">
                <a:effectLst/>
              </a:rPr>
              <a:t>Keep all your data in one file – don't rely on opening all the individual JR1s, or your data won't update</a:t>
            </a:r>
            <a:r>
              <a:rPr lang="en-CA" dirty="0">
                <a:solidFill>
                  <a:srgbClr val="FF0000"/>
                </a:solidFill>
              </a:rPr>
              <a:t>, unless the files are open</a:t>
            </a:r>
            <a:endParaRPr lang="en-CA" dirty="0">
              <a:effectLst/>
            </a:endParaRPr>
          </a:p>
          <a:p>
            <a:pPr lvl="1"/>
            <a:r>
              <a:rPr lang="en-CA" dirty="0">
                <a:effectLst/>
              </a:rPr>
              <a:t>You may end up having to split your file into multiple files in the end because it gets too large for Excel</a:t>
            </a:r>
            <a:r>
              <a:rPr lang="en-CA" dirty="0">
                <a:solidFill>
                  <a:srgbClr val="FF0000"/>
                </a:solidFill>
              </a:rPr>
              <a:t> and cumbersome to use. For example, we did all initial analysis in one SS and then created our college level analysis with buybacks in a separate SS</a:t>
            </a:r>
          </a:p>
          <a:p>
            <a:pPr lvl="1"/>
            <a:r>
              <a:rPr lang="en-CA" dirty="0">
                <a:effectLst/>
              </a:rPr>
              <a:t>Sometimes Excel is weird</a:t>
            </a:r>
            <a:r>
              <a:rPr lang="en-CA" dirty="0"/>
              <a:t>,</a:t>
            </a:r>
            <a:r>
              <a:rPr lang="en-CA" dirty="0">
                <a:solidFill>
                  <a:srgbClr val="FF0000"/>
                </a:solidFill>
              </a:rPr>
              <a:t> it does unexpected things</a:t>
            </a:r>
          </a:p>
          <a:p>
            <a:pPr marL="914400" marR="0" lvl="1"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CA" dirty="0">
                <a:solidFill>
                  <a:srgbClr val="FF0000"/>
                </a:solidFill>
              </a:rPr>
              <a:t>If more than one person doing the analysis, c</a:t>
            </a:r>
            <a:r>
              <a:rPr lang="en-CA" dirty="0"/>
              <a:t>onsult</a:t>
            </a:r>
            <a:r>
              <a:rPr lang="en-CA" dirty="0">
                <a:effectLst/>
              </a:rPr>
              <a:t> regularly on methodology and process, make sure you're being consistent with file/data management, </a:t>
            </a:r>
            <a:r>
              <a:rPr lang="en-CA" dirty="0"/>
              <a:t>tab </a:t>
            </a:r>
            <a:r>
              <a:rPr lang="en-CA" dirty="0">
                <a:effectLst/>
              </a:rPr>
              <a:t>names</a:t>
            </a:r>
            <a:r>
              <a:rPr lang="en-CA" dirty="0"/>
              <a:t>, </a:t>
            </a:r>
            <a:r>
              <a:rPr lang="en-CA" dirty="0">
                <a:solidFill>
                  <a:srgbClr val="FF0000"/>
                </a:solidFill>
              </a:rPr>
              <a:t>tab structure (columns)</a:t>
            </a:r>
          </a:p>
          <a:p>
            <a:pPr marL="914400" marR="0" lvl="1"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CA" dirty="0">
                <a:solidFill>
                  <a:srgbClr val="FF0000"/>
                </a:solidFill>
              </a:rPr>
              <a:t>Document! Include an information tab in your spreadsheet that indicates source of information, when it was downloaded, meaning of any highlighting that is used; meaning of column titles that might be </a:t>
            </a:r>
            <a:r>
              <a:rPr lang="en-CA">
                <a:solidFill>
                  <a:srgbClr val="FF0000"/>
                </a:solidFill>
              </a:rPr>
              <a:t>ambiguous, additional information (e.g. buyback budget)  </a:t>
            </a:r>
            <a:endParaRPr lang="en-CA">
              <a:solidFill>
                <a:srgbClr val="FF0000"/>
              </a:solidFill>
              <a:effectLst/>
            </a:endParaRPr>
          </a:p>
          <a:p>
            <a:pPr marL="596900" marR="0" lvl="1"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CA" dirty="0">
              <a:effectLst/>
            </a:endParaRPr>
          </a:p>
          <a:p>
            <a:r>
              <a:rPr lang="en-CA" dirty="0">
                <a:effectLst/>
              </a:rPr>
              <a:t>Excel tips:</a:t>
            </a:r>
          </a:p>
          <a:p>
            <a:pPr marL="914400" marR="0" lvl="1"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CA" err="1">
                <a:effectLst/>
              </a:rPr>
              <a:t>Vlookups</a:t>
            </a:r>
            <a:r>
              <a:rPr lang="en-CA" dirty="0">
                <a:effectLst/>
              </a:rPr>
              <a:t> are your friend! – with a nested </a:t>
            </a:r>
            <a:r>
              <a:rPr lang="en-CA" err="1"/>
              <a:t>iferror</a:t>
            </a:r>
            <a:r>
              <a:rPr lang="en-CA" dirty="0">
                <a:effectLst/>
              </a:rPr>
              <a:t> will help you identify quickly any issues with your data! (***)</a:t>
            </a:r>
          </a:p>
          <a:p>
            <a:pPr marL="914400" marR="0" lvl="1"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CA" dirty="0">
                <a:effectLst/>
              </a:rPr>
              <a:t>Keep track of your formulas, in notepad – </a:t>
            </a:r>
            <a:r>
              <a:rPr lang="en-CA" dirty="0"/>
              <a:t>Word </a:t>
            </a:r>
            <a:r>
              <a:rPr lang="en-CA" dirty="0">
                <a:effectLst/>
              </a:rPr>
              <a:t>will break things by adding formatting!; also helps with consistency among the team members</a:t>
            </a:r>
          </a:p>
          <a:p>
            <a:pPr marL="596900" lvl="1" indent="0">
              <a:buNone/>
            </a:pPr>
            <a:endParaRPr lang="en-CA" dirty="0">
              <a:effectLst/>
            </a:endParaRPr>
          </a:p>
          <a:p>
            <a:r>
              <a:rPr lang="en-CA" dirty="0">
                <a:effectLst/>
              </a:rPr>
              <a:t>Time management:</a:t>
            </a:r>
          </a:p>
          <a:p>
            <a:pPr marL="914400" marR="0" lvl="1"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CA" dirty="0"/>
              <a:t>Think about how much time you think it will take, and double it, triple it, and do as much as you can early as you can; there will be key/crunch times where you are 100% working on this</a:t>
            </a:r>
          </a:p>
          <a:p>
            <a:pPr marL="914400" marR="0" lvl="1"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CA" dirty="0"/>
              <a:t>Add the subject data at the beginning, when you’re aggregating data – it is more important than you might expect if you plan to do any kind of subject balancing</a:t>
            </a:r>
            <a:endParaRPr lang="en-US" dirty="0"/>
          </a:p>
          <a:p>
            <a:pPr marL="596900" lvl="1" indent="0">
              <a:buNone/>
            </a:pPr>
            <a:endParaRPr lang="en-CA" dirty="0">
              <a:effectLst/>
            </a:endParaRPr>
          </a:p>
          <a:p>
            <a:r>
              <a:rPr lang="en-CA" dirty="0">
                <a:effectLst/>
              </a:rPr>
              <a:t>Work with others:</a:t>
            </a:r>
          </a:p>
          <a:p>
            <a:pPr marL="914400" marR="0" lvl="1"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CA" dirty="0"/>
              <a:t>If you've got a couple of people, you've got a sounding board, can bounce ideas off each other; share the load, ends up with a better result because you're constantly questioning what you're doing, and can share knowledge</a:t>
            </a:r>
            <a:endParaRPr lang="en-US" dirty="0"/>
          </a:p>
          <a:p>
            <a:pPr lvl="1"/>
            <a:r>
              <a:rPr lang="en-CA" dirty="0">
                <a:effectLst/>
              </a:rPr>
              <a:t>Bring in other assessment people in the library - involve them with your process and consult (they could have expertise that you can benefit from</a:t>
            </a:r>
            <a:r>
              <a:rPr lang="en-CA" dirty="0"/>
              <a:t>)</a:t>
            </a:r>
            <a:r>
              <a:rPr lang="en-CA" dirty="0">
                <a:solidFill>
                  <a:srgbClr val="FF0000"/>
                </a:solidFill>
              </a:rPr>
              <a:t>; for example, our Assessment Analyst provided invaluable assistance in the development of the survey in order to ensure we had data we could use at the end and a survey that didn't do unexpected things. If doing a survey, there may be experts on campus that can do the survey and some initial analysis.</a:t>
            </a:r>
            <a:endParaRPr lang="en-CA" dirty="0">
              <a:effectLst/>
            </a:endParaRPr>
          </a:p>
          <a:p>
            <a:pPr marL="139700" indent="0">
              <a:buNone/>
            </a:pPr>
            <a:endParaRPr lang="en-CA" dirty="0"/>
          </a:p>
          <a:p>
            <a:r>
              <a:rPr lang="en-CA" dirty="0"/>
              <a:t>Data tips:</a:t>
            </a:r>
          </a:p>
          <a:p>
            <a:pPr marL="914400" marR="0" lvl="1"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CA" dirty="0">
                <a:effectLst/>
              </a:rPr>
              <a:t>Learn some basic </a:t>
            </a:r>
            <a:r>
              <a:rPr lang="en-CA" err="1">
                <a:effectLst/>
              </a:rPr>
              <a:t>OpenRefine</a:t>
            </a:r>
            <a:r>
              <a:rPr lang="en-CA" dirty="0">
                <a:effectLst/>
              </a:rPr>
              <a:t>, helps to clean up/create </a:t>
            </a:r>
            <a:r>
              <a:rPr lang="en-CA" err="1">
                <a:effectLst/>
              </a:rPr>
              <a:t>matchpoints</a:t>
            </a:r>
            <a:r>
              <a:rPr lang="en-CA" dirty="0">
                <a:effectLst/>
              </a:rPr>
              <a:t> for the different source files</a:t>
            </a:r>
            <a:endParaRPr lang="en-CA" dirty="0">
              <a:solidFill>
                <a:srgbClr val="FF0000"/>
              </a:solidFill>
              <a:effectLst/>
            </a:endParaRPr>
          </a:p>
          <a:p>
            <a:pPr lvl="1"/>
            <a:r>
              <a:rPr lang="en-CA" dirty="0"/>
              <a:t>Cost per use – tried to smooth out the spikes – used a rolling 4 year average of use – and we used a calculation to keep the CAD price up to date. Note that we used PDF downloads only</a:t>
            </a:r>
            <a:endParaRPr lang="en-US" dirty="0"/>
          </a:p>
          <a:p>
            <a:pPr lvl="1"/>
            <a:r>
              <a:rPr lang="en-CA" dirty="0"/>
              <a:t>How to balance the differences in usage across colleges &amp; disciplines? To be equitable, we compared within disciplines rather than across them - which made the subject/college assignments even more important</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err="1"/>
              <a:t>Vlookup</a:t>
            </a:r>
            <a:r>
              <a:rPr lang="en-CA" dirty="0"/>
              <a:t> examples (from notepad)</a:t>
            </a:r>
          </a:p>
          <a:p>
            <a:pPr marL="596900" lvl="1" indent="0">
              <a:buNone/>
            </a:pPr>
            <a:r>
              <a:rPr lang="en-CA" dirty="0">
                <a:solidFill>
                  <a:srgbClr val="FF0000"/>
                </a:solidFill>
              </a:rPr>
              <a:t>First example looks up jr1total downloads for a journal based on ISSN or </a:t>
            </a:r>
            <a:r>
              <a:rPr lang="en-CA" dirty="0" err="1">
                <a:solidFill>
                  <a:srgbClr val="FF0000"/>
                </a:solidFill>
              </a:rPr>
              <a:t>eISSN</a:t>
            </a:r>
            <a:endParaRPr lang="en-CA" dirty="0">
              <a:solidFill>
                <a:srgbClr val="FF0000"/>
              </a:solidFill>
            </a:endParaRPr>
          </a:p>
          <a:p>
            <a:pPr marL="596900" lvl="1" indent="0">
              <a:buNone/>
            </a:pPr>
            <a:r>
              <a:rPr lang="en-CA" dirty="0">
                <a:solidFill>
                  <a:srgbClr val="FF0000"/>
                </a:solidFill>
              </a:rPr>
              <a:t>Second example looks up in the tab with information about alternate coverage pulled from SFX based on ISSN or </a:t>
            </a:r>
            <a:r>
              <a:rPr lang="en-CA" dirty="0" err="1">
                <a:solidFill>
                  <a:srgbClr val="FF0000"/>
                </a:solidFill>
              </a:rPr>
              <a:t>eISSN</a:t>
            </a:r>
          </a:p>
          <a:p>
            <a:pPr lvl="1"/>
            <a:r>
              <a:rPr lang="en-CA" dirty="0">
                <a:solidFill>
                  <a:srgbClr val="FF0000"/>
                </a:solidFill>
              </a:rPr>
              <a:t>Used for: price, usage, alternate coverage, survey data scores, etc. Matching on ISSN or </a:t>
            </a:r>
            <a:r>
              <a:rPr lang="en-CA" dirty="0" err="1">
                <a:solidFill>
                  <a:srgbClr val="FF0000"/>
                </a:solidFill>
              </a:rPr>
              <a:t>eISSN</a:t>
            </a:r>
            <a:r>
              <a:rPr lang="en-CA" dirty="0">
                <a:solidFill>
                  <a:srgbClr val="FF0000"/>
                </a:solidFill>
              </a:rPr>
              <a:t> or title</a:t>
            </a:r>
          </a:p>
        </p:txBody>
      </p:sp>
    </p:spTree>
    <p:extLst>
      <p:ext uri="{BB962C8B-B14F-4D97-AF65-F5344CB8AC3E}">
        <p14:creationId xmlns:p14="http://schemas.microsoft.com/office/powerpoint/2010/main" val="14523401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grpSp>
        <p:nvGrpSpPr>
          <p:cNvPr id="10" name="Google Shape;10;p2"/>
          <p:cNvGrpSpPr/>
          <p:nvPr/>
        </p:nvGrpSpPr>
        <p:grpSpPr>
          <a:xfrm flipH="1">
            <a:off x="912725" y="0"/>
            <a:ext cx="8231275" cy="4331550"/>
            <a:chOff x="0" y="0"/>
            <a:chExt cx="8231275" cy="4331550"/>
          </a:xfrm>
        </p:grpSpPr>
        <p:pic>
          <p:nvPicPr>
            <p:cNvPr id="11" name="Google Shape;11;p2"/>
            <p:cNvPicPr preferRelativeResize="0"/>
            <p:nvPr/>
          </p:nvPicPr>
          <p:blipFill>
            <a:blip r:embed="rId2">
              <a:alphaModFix/>
            </a:blip>
            <a:stretch>
              <a:fillRect/>
            </a:stretch>
          </p:blipFill>
          <p:spPr>
            <a:xfrm>
              <a:off x="685975" y="3434875"/>
              <a:ext cx="1371975" cy="896675"/>
            </a:xfrm>
            <a:prstGeom prst="rect">
              <a:avLst/>
            </a:prstGeom>
            <a:noFill/>
            <a:ln>
              <a:noFill/>
            </a:ln>
          </p:spPr>
        </p:pic>
        <p:grpSp>
          <p:nvGrpSpPr>
            <p:cNvPr id="12" name="Google Shape;12;p2"/>
            <p:cNvGrpSpPr/>
            <p:nvPr/>
          </p:nvGrpSpPr>
          <p:grpSpPr>
            <a:xfrm>
              <a:off x="0" y="2747250"/>
              <a:ext cx="3429750" cy="896675"/>
              <a:chOff x="0" y="0"/>
              <a:chExt cx="3429750" cy="896675"/>
            </a:xfrm>
          </p:grpSpPr>
          <p:pic>
            <p:nvPicPr>
              <p:cNvPr id="13" name="Google Shape;13;p2"/>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4" name="Google Shape;14;p2"/>
              <p:cNvPicPr preferRelativeResize="0"/>
              <p:nvPr/>
            </p:nvPicPr>
            <p:blipFill>
              <a:blip r:embed="rId2">
                <a:alphaModFix/>
              </a:blip>
              <a:stretch>
                <a:fillRect/>
              </a:stretch>
            </p:blipFill>
            <p:spPr>
              <a:xfrm>
                <a:off x="2057775" y="0"/>
                <a:ext cx="1371975" cy="896675"/>
              </a:xfrm>
              <a:prstGeom prst="rect">
                <a:avLst/>
              </a:prstGeom>
              <a:noFill/>
              <a:ln>
                <a:noFill/>
              </a:ln>
            </p:spPr>
          </p:pic>
        </p:grpSp>
        <p:grpSp>
          <p:nvGrpSpPr>
            <p:cNvPr id="15" name="Google Shape;15;p2"/>
            <p:cNvGrpSpPr/>
            <p:nvPr/>
          </p:nvGrpSpPr>
          <p:grpSpPr>
            <a:xfrm>
              <a:off x="685975" y="2061250"/>
              <a:ext cx="3429750" cy="896675"/>
              <a:chOff x="0" y="0"/>
              <a:chExt cx="3429750" cy="896675"/>
            </a:xfrm>
          </p:grpSpPr>
          <p:pic>
            <p:nvPicPr>
              <p:cNvPr id="16" name="Google Shape;16;p2"/>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7" name="Google Shape;17;p2"/>
              <p:cNvPicPr preferRelativeResize="0"/>
              <p:nvPr/>
            </p:nvPicPr>
            <p:blipFill>
              <a:blip r:embed="rId2">
                <a:alphaModFix/>
              </a:blip>
              <a:stretch>
                <a:fillRect/>
              </a:stretch>
            </p:blipFill>
            <p:spPr>
              <a:xfrm>
                <a:off x="2057775" y="0"/>
                <a:ext cx="1371975" cy="896675"/>
              </a:xfrm>
              <a:prstGeom prst="rect">
                <a:avLst/>
              </a:prstGeom>
              <a:noFill/>
              <a:ln>
                <a:noFill/>
              </a:ln>
            </p:spPr>
          </p:pic>
        </p:grpSp>
        <p:grpSp>
          <p:nvGrpSpPr>
            <p:cNvPr id="18" name="Google Shape;18;p2"/>
            <p:cNvGrpSpPr/>
            <p:nvPr/>
          </p:nvGrpSpPr>
          <p:grpSpPr>
            <a:xfrm>
              <a:off x="0" y="1373625"/>
              <a:ext cx="3429750" cy="896675"/>
              <a:chOff x="0" y="0"/>
              <a:chExt cx="3429750" cy="896675"/>
            </a:xfrm>
          </p:grpSpPr>
          <p:pic>
            <p:nvPicPr>
              <p:cNvPr id="19" name="Google Shape;19;p2"/>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0" name="Google Shape;20;p2"/>
              <p:cNvPicPr preferRelativeResize="0"/>
              <p:nvPr/>
            </p:nvPicPr>
            <p:blipFill>
              <a:blip r:embed="rId2">
                <a:alphaModFix/>
              </a:blip>
              <a:stretch>
                <a:fillRect/>
              </a:stretch>
            </p:blipFill>
            <p:spPr>
              <a:xfrm>
                <a:off x="2057775" y="0"/>
                <a:ext cx="1371975" cy="896675"/>
              </a:xfrm>
              <a:prstGeom prst="rect">
                <a:avLst/>
              </a:prstGeom>
              <a:noFill/>
              <a:ln>
                <a:noFill/>
              </a:ln>
            </p:spPr>
          </p:pic>
        </p:grpSp>
        <p:grpSp>
          <p:nvGrpSpPr>
            <p:cNvPr id="21" name="Google Shape;21;p2"/>
            <p:cNvGrpSpPr/>
            <p:nvPr/>
          </p:nvGrpSpPr>
          <p:grpSpPr>
            <a:xfrm>
              <a:off x="685975" y="687625"/>
              <a:ext cx="7545300" cy="896675"/>
              <a:chOff x="0" y="0"/>
              <a:chExt cx="7545300" cy="896675"/>
            </a:xfrm>
          </p:grpSpPr>
          <p:pic>
            <p:nvPicPr>
              <p:cNvPr id="22" name="Google Shape;22;p2"/>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3" name="Google Shape;23;p2"/>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4" name="Google Shape;24;p2"/>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5" name="Google Shape;25;p2"/>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26" name="Google Shape;26;p2"/>
            <p:cNvGrpSpPr/>
            <p:nvPr/>
          </p:nvGrpSpPr>
          <p:grpSpPr>
            <a:xfrm>
              <a:off x="0" y="0"/>
              <a:ext cx="7545300" cy="896675"/>
              <a:chOff x="0" y="0"/>
              <a:chExt cx="7545300" cy="896675"/>
            </a:xfrm>
          </p:grpSpPr>
          <p:pic>
            <p:nvPicPr>
              <p:cNvPr id="27" name="Google Shape;27;p2"/>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8" name="Google Shape;28;p2"/>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9" name="Google Shape;29;p2"/>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30" name="Google Shape;30;p2"/>
              <p:cNvPicPr preferRelativeResize="0"/>
              <p:nvPr/>
            </p:nvPicPr>
            <p:blipFill>
              <a:blip r:embed="rId2">
                <a:alphaModFix/>
              </a:blip>
              <a:stretch>
                <a:fillRect/>
              </a:stretch>
            </p:blipFill>
            <p:spPr>
              <a:xfrm>
                <a:off x="6173325" y="0"/>
                <a:ext cx="1371975" cy="896675"/>
              </a:xfrm>
              <a:prstGeom prst="rect">
                <a:avLst/>
              </a:prstGeom>
              <a:noFill/>
              <a:ln>
                <a:noFill/>
              </a:ln>
            </p:spPr>
          </p:pic>
        </p:grpSp>
      </p:grpSp>
      <p:sp>
        <p:nvSpPr>
          <p:cNvPr id="31" name="Google Shape;31;p2"/>
          <p:cNvSpPr txBox="1">
            <a:spLocks noGrp="1"/>
          </p:cNvSpPr>
          <p:nvPr>
            <p:ph type="ctrTitle"/>
          </p:nvPr>
        </p:nvSpPr>
        <p:spPr>
          <a:xfrm>
            <a:off x="2027622" y="1953315"/>
            <a:ext cx="5073300" cy="1159800"/>
          </a:xfrm>
          <a:prstGeom prst="rect">
            <a:avLst/>
          </a:prstGeom>
        </p:spPr>
        <p:txBody>
          <a:bodyPr spcFirstLastPara="1" wrap="square" lIns="0" tIns="0" rIns="0" bIns="0"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grpSp>
        <p:nvGrpSpPr>
          <p:cNvPr id="32" name="Google Shape;32;p2"/>
          <p:cNvGrpSpPr/>
          <p:nvPr/>
        </p:nvGrpSpPr>
        <p:grpSpPr>
          <a:xfrm flipH="1">
            <a:off x="0" y="3088098"/>
            <a:ext cx="4115725" cy="2270300"/>
            <a:chOff x="4115550" y="2061250"/>
            <a:chExt cx="4115725" cy="2270300"/>
          </a:xfrm>
        </p:grpSpPr>
        <p:grpSp>
          <p:nvGrpSpPr>
            <p:cNvPr id="33" name="Google Shape;33;p2"/>
            <p:cNvGrpSpPr/>
            <p:nvPr/>
          </p:nvGrpSpPr>
          <p:grpSpPr>
            <a:xfrm>
              <a:off x="4801525" y="3434875"/>
              <a:ext cx="3429750" cy="896675"/>
              <a:chOff x="4115550" y="0"/>
              <a:chExt cx="3429750" cy="896675"/>
            </a:xfrm>
          </p:grpSpPr>
          <p:pic>
            <p:nvPicPr>
              <p:cNvPr id="34" name="Google Shape;34;p2"/>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35" name="Google Shape;35;p2"/>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36" name="Google Shape;36;p2"/>
            <p:cNvGrpSpPr/>
            <p:nvPr/>
          </p:nvGrpSpPr>
          <p:grpSpPr>
            <a:xfrm>
              <a:off x="4115550" y="2747250"/>
              <a:ext cx="3429750" cy="896675"/>
              <a:chOff x="4115550" y="0"/>
              <a:chExt cx="3429750" cy="896675"/>
            </a:xfrm>
          </p:grpSpPr>
          <p:pic>
            <p:nvPicPr>
              <p:cNvPr id="37" name="Google Shape;37;p2"/>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38" name="Google Shape;38;p2"/>
              <p:cNvPicPr preferRelativeResize="0"/>
              <p:nvPr/>
            </p:nvPicPr>
            <p:blipFill>
              <a:blip r:embed="rId2">
                <a:alphaModFix/>
              </a:blip>
              <a:stretch>
                <a:fillRect/>
              </a:stretch>
            </p:blipFill>
            <p:spPr>
              <a:xfrm>
                <a:off x="6173325" y="0"/>
                <a:ext cx="1371975" cy="896675"/>
              </a:xfrm>
              <a:prstGeom prst="rect">
                <a:avLst/>
              </a:prstGeom>
              <a:noFill/>
              <a:ln>
                <a:noFill/>
              </a:ln>
            </p:spPr>
          </p:pic>
        </p:grpSp>
        <p:pic>
          <p:nvPicPr>
            <p:cNvPr id="39" name="Google Shape;39;p2"/>
            <p:cNvPicPr preferRelativeResize="0"/>
            <p:nvPr/>
          </p:nvPicPr>
          <p:blipFill>
            <a:blip r:embed="rId2">
              <a:alphaModFix/>
            </a:blip>
            <a:stretch>
              <a:fillRect/>
            </a:stretch>
          </p:blipFill>
          <p:spPr>
            <a:xfrm>
              <a:off x="6859300" y="2061250"/>
              <a:ext cx="1371975" cy="896675"/>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114"/>
        <p:cNvGrpSpPr/>
        <p:nvPr/>
      </p:nvGrpSpPr>
      <p:grpSpPr>
        <a:xfrm>
          <a:off x="0" y="0"/>
          <a:ext cx="0" cy="0"/>
          <a:chOff x="0" y="0"/>
          <a:chExt cx="0" cy="0"/>
        </a:xfrm>
      </p:grpSpPr>
      <p:grpSp>
        <p:nvGrpSpPr>
          <p:cNvPr id="115" name="Google Shape;115;p5"/>
          <p:cNvGrpSpPr/>
          <p:nvPr/>
        </p:nvGrpSpPr>
        <p:grpSpPr>
          <a:xfrm flipH="1">
            <a:off x="4363774" y="-3213"/>
            <a:ext cx="4780226" cy="2116171"/>
            <a:chOff x="0" y="0"/>
            <a:chExt cx="5072935" cy="2245751"/>
          </a:xfrm>
        </p:grpSpPr>
        <p:pic>
          <p:nvPicPr>
            <p:cNvPr id="116" name="Google Shape;116;p5"/>
            <p:cNvPicPr preferRelativeResize="0"/>
            <p:nvPr/>
          </p:nvPicPr>
          <p:blipFill>
            <a:blip r:embed="rId2">
              <a:alphaModFix/>
            </a:blip>
            <a:stretch>
              <a:fillRect/>
            </a:stretch>
          </p:blipFill>
          <p:spPr>
            <a:xfrm>
              <a:off x="0" y="1693130"/>
              <a:ext cx="845548" cy="552621"/>
            </a:xfrm>
            <a:prstGeom prst="rect">
              <a:avLst/>
            </a:prstGeom>
            <a:noFill/>
            <a:ln>
              <a:noFill/>
            </a:ln>
          </p:spPr>
        </p:pic>
        <p:pic>
          <p:nvPicPr>
            <p:cNvPr id="117" name="Google Shape;117;p5"/>
            <p:cNvPicPr preferRelativeResize="0"/>
            <p:nvPr/>
          </p:nvPicPr>
          <p:blipFill>
            <a:blip r:embed="rId2">
              <a:alphaModFix/>
            </a:blip>
            <a:stretch>
              <a:fillRect/>
            </a:stretch>
          </p:blipFill>
          <p:spPr>
            <a:xfrm>
              <a:off x="422766" y="1270348"/>
              <a:ext cx="845548" cy="552621"/>
            </a:xfrm>
            <a:prstGeom prst="rect">
              <a:avLst/>
            </a:prstGeom>
            <a:noFill/>
            <a:ln>
              <a:noFill/>
            </a:ln>
          </p:spPr>
        </p:pic>
        <p:grpSp>
          <p:nvGrpSpPr>
            <p:cNvPr id="118" name="Google Shape;118;p5"/>
            <p:cNvGrpSpPr/>
            <p:nvPr/>
          </p:nvGrpSpPr>
          <p:grpSpPr>
            <a:xfrm>
              <a:off x="0" y="846565"/>
              <a:ext cx="3381962" cy="552621"/>
              <a:chOff x="0" y="0"/>
              <a:chExt cx="5487525" cy="896675"/>
            </a:xfrm>
          </p:grpSpPr>
          <p:pic>
            <p:nvPicPr>
              <p:cNvPr id="119" name="Google Shape;119;p5"/>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20" name="Google Shape;120;p5"/>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21" name="Google Shape;121;p5"/>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122" name="Google Shape;122;p5"/>
            <p:cNvGrpSpPr/>
            <p:nvPr/>
          </p:nvGrpSpPr>
          <p:grpSpPr>
            <a:xfrm>
              <a:off x="422766" y="423783"/>
              <a:ext cx="4650168" cy="552621"/>
              <a:chOff x="0" y="0"/>
              <a:chExt cx="7545300" cy="896675"/>
            </a:xfrm>
          </p:grpSpPr>
          <p:pic>
            <p:nvPicPr>
              <p:cNvPr id="123" name="Google Shape;123;p5"/>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24" name="Google Shape;124;p5"/>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25" name="Google Shape;125;p5"/>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26" name="Google Shape;126;p5"/>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127" name="Google Shape;127;p5"/>
            <p:cNvGrpSpPr/>
            <p:nvPr/>
          </p:nvGrpSpPr>
          <p:grpSpPr>
            <a:xfrm>
              <a:off x="0" y="0"/>
              <a:ext cx="4650168" cy="552621"/>
              <a:chOff x="0" y="0"/>
              <a:chExt cx="7545300" cy="896675"/>
            </a:xfrm>
          </p:grpSpPr>
          <p:pic>
            <p:nvPicPr>
              <p:cNvPr id="128" name="Google Shape;128;p5"/>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29" name="Google Shape;129;p5"/>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30" name="Google Shape;130;p5"/>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31" name="Google Shape;131;p5"/>
              <p:cNvPicPr preferRelativeResize="0"/>
              <p:nvPr/>
            </p:nvPicPr>
            <p:blipFill>
              <a:blip r:embed="rId2">
                <a:alphaModFix/>
              </a:blip>
              <a:stretch>
                <a:fillRect/>
              </a:stretch>
            </p:blipFill>
            <p:spPr>
              <a:xfrm>
                <a:off x="6173325" y="0"/>
                <a:ext cx="1371975" cy="896675"/>
              </a:xfrm>
              <a:prstGeom prst="rect">
                <a:avLst/>
              </a:prstGeom>
              <a:noFill/>
              <a:ln>
                <a:noFill/>
              </a:ln>
            </p:spPr>
          </p:pic>
        </p:grpSp>
      </p:grpSp>
      <p:grpSp>
        <p:nvGrpSpPr>
          <p:cNvPr id="132" name="Google Shape;132;p5"/>
          <p:cNvGrpSpPr/>
          <p:nvPr/>
        </p:nvGrpSpPr>
        <p:grpSpPr>
          <a:xfrm flipH="1">
            <a:off x="6" y="3953174"/>
            <a:ext cx="2390164" cy="1318453"/>
            <a:chOff x="6607482" y="3879952"/>
            <a:chExt cx="2536521" cy="1399186"/>
          </a:xfrm>
        </p:grpSpPr>
        <p:grpSp>
          <p:nvGrpSpPr>
            <p:cNvPr id="133" name="Google Shape;133;p5"/>
            <p:cNvGrpSpPr/>
            <p:nvPr/>
          </p:nvGrpSpPr>
          <p:grpSpPr>
            <a:xfrm>
              <a:off x="6607482" y="4726517"/>
              <a:ext cx="2113755" cy="552621"/>
              <a:chOff x="2057775" y="0"/>
              <a:chExt cx="3429750" cy="896675"/>
            </a:xfrm>
          </p:grpSpPr>
          <p:pic>
            <p:nvPicPr>
              <p:cNvPr id="134" name="Google Shape;134;p5"/>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35" name="Google Shape;135;p5"/>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136" name="Google Shape;136;p5"/>
            <p:cNvGrpSpPr/>
            <p:nvPr/>
          </p:nvGrpSpPr>
          <p:grpSpPr>
            <a:xfrm>
              <a:off x="7030248" y="4303735"/>
              <a:ext cx="2113755" cy="552621"/>
              <a:chOff x="2057775" y="0"/>
              <a:chExt cx="3429750" cy="896675"/>
            </a:xfrm>
          </p:grpSpPr>
          <p:pic>
            <p:nvPicPr>
              <p:cNvPr id="137" name="Google Shape;137;p5"/>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38" name="Google Shape;138;p5"/>
              <p:cNvPicPr preferRelativeResize="0"/>
              <p:nvPr/>
            </p:nvPicPr>
            <p:blipFill>
              <a:blip r:embed="rId2">
                <a:alphaModFix/>
              </a:blip>
              <a:stretch>
                <a:fillRect/>
              </a:stretch>
            </p:blipFill>
            <p:spPr>
              <a:xfrm>
                <a:off x="4115550" y="0"/>
                <a:ext cx="1371975" cy="896675"/>
              </a:xfrm>
              <a:prstGeom prst="rect">
                <a:avLst/>
              </a:prstGeom>
              <a:noFill/>
              <a:ln>
                <a:noFill/>
              </a:ln>
            </p:spPr>
          </p:pic>
        </p:grpSp>
        <p:pic>
          <p:nvPicPr>
            <p:cNvPr id="139" name="Google Shape;139;p5"/>
            <p:cNvPicPr preferRelativeResize="0"/>
            <p:nvPr/>
          </p:nvPicPr>
          <p:blipFill>
            <a:blip r:embed="rId2">
              <a:alphaModFix/>
            </a:blip>
            <a:stretch>
              <a:fillRect/>
            </a:stretch>
          </p:blipFill>
          <p:spPr>
            <a:xfrm>
              <a:off x="7875688" y="3879952"/>
              <a:ext cx="845548" cy="552621"/>
            </a:xfrm>
            <a:prstGeom prst="rect">
              <a:avLst/>
            </a:prstGeom>
            <a:noFill/>
            <a:ln>
              <a:noFill/>
            </a:ln>
          </p:spPr>
        </p:pic>
      </p:grpSp>
      <p:sp>
        <p:nvSpPr>
          <p:cNvPr id="140" name="Google Shape;140;p5"/>
          <p:cNvSpPr txBox="1">
            <a:spLocks noGrp="1"/>
          </p:cNvSpPr>
          <p:nvPr>
            <p:ph type="title"/>
          </p:nvPr>
        </p:nvSpPr>
        <p:spPr>
          <a:xfrm>
            <a:off x="776450" y="402700"/>
            <a:ext cx="3587400" cy="856800"/>
          </a:xfrm>
          <a:prstGeom prst="rect">
            <a:avLst/>
          </a:prstGeom>
        </p:spPr>
        <p:txBody>
          <a:bodyPr spcFirstLastPara="1" wrap="square" lIns="0" tIns="0" rIns="0" bIns="0"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41" name="Google Shape;141;p5"/>
          <p:cNvSpPr txBox="1">
            <a:spLocks noGrp="1"/>
          </p:cNvSpPr>
          <p:nvPr>
            <p:ph type="body" idx="1"/>
          </p:nvPr>
        </p:nvSpPr>
        <p:spPr>
          <a:xfrm>
            <a:off x="776450" y="1524375"/>
            <a:ext cx="7591200" cy="2932500"/>
          </a:xfrm>
          <a:prstGeom prst="rect">
            <a:avLst/>
          </a:prstGeom>
        </p:spPr>
        <p:txBody>
          <a:bodyPr spcFirstLastPara="1" wrap="square" lIns="0" tIns="0" rIns="0" bIns="0" anchor="t" anchorCtr="0">
            <a:noAutofit/>
          </a:bodyPr>
          <a:lstStyle>
            <a:lvl1pPr marL="457200" lvl="0" indent="-355600">
              <a:spcBef>
                <a:spcPts val="600"/>
              </a:spcBef>
              <a:spcAft>
                <a:spcPts val="0"/>
              </a:spcAft>
              <a:buSzPts val="2000"/>
              <a:buChar char="❑"/>
              <a:defRPr/>
            </a:lvl1pPr>
            <a:lvl2pPr marL="914400" lvl="1" indent="-355600">
              <a:spcBef>
                <a:spcPts val="600"/>
              </a:spcBef>
              <a:spcAft>
                <a:spcPts val="0"/>
              </a:spcAft>
              <a:buSzPts val="2000"/>
              <a:buChar char="❏"/>
              <a:defRPr/>
            </a:lvl2pPr>
            <a:lvl3pPr marL="1371600" lvl="2" indent="-355600">
              <a:spcBef>
                <a:spcPts val="600"/>
              </a:spcBef>
              <a:spcAft>
                <a:spcPts val="0"/>
              </a:spcAft>
              <a:buSzPts val="2000"/>
              <a:buChar char="❏"/>
              <a:defRPr/>
            </a:lvl3pPr>
            <a:lvl4pPr marL="1828800" lvl="3" indent="-355600">
              <a:spcBef>
                <a:spcPts val="600"/>
              </a:spcBef>
              <a:spcAft>
                <a:spcPts val="0"/>
              </a:spcAft>
              <a:buSzPts val="2000"/>
              <a:buChar char="❏"/>
              <a:defRPr/>
            </a:lvl4pPr>
            <a:lvl5pPr marL="2286000" lvl="4" indent="-355600">
              <a:spcBef>
                <a:spcPts val="600"/>
              </a:spcBef>
              <a:spcAft>
                <a:spcPts val="0"/>
              </a:spcAft>
              <a:buSzPts val="2000"/>
              <a:buChar char="❏"/>
              <a:defRPr/>
            </a:lvl5pPr>
            <a:lvl6pPr marL="2743200" lvl="5" indent="-355600">
              <a:spcBef>
                <a:spcPts val="600"/>
              </a:spcBef>
              <a:spcAft>
                <a:spcPts val="0"/>
              </a:spcAft>
              <a:buSzPts val="2000"/>
              <a:buChar char="❏"/>
              <a:defRPr/>
            </a:lvl6pPr>
            <a:lvl7pPr marL="3200400" lvl="6" indent="-355600">
              <a:spcBef>
                <a:spcPts val="600"/>
              </a:spcBef>
              <a:spcAft>
                <a:spcPts val="0"/>
              </a:spcAft>
              <a:buSzPts val="2000"/>
              <a:buChar char="❏"/>
              <a:defRPr/>
            </a:lvl7pPr>
            <a:lvl8pPr marL="3657600" lvl="7" indent="-355600">
              <a:spcBef>
                <a:spcPts val="600"/>
              </a:spcBef>
              <a:spcAft>
                <a:spcPts val="0"/>
              </a:spcAft>
              <a:buSzPts val="2000"/>
              <a:buChar char="❏"/>
              <a:defRPr/>
            </a:lvl8pPr>
            <a:lvl9pPr marL="4114800" lvl="8" indent="-355600">
              <a:spcBef>
                <a:spcPts val="600"/>
              </a:spcBef>
              <a:spcAft>
                <a:spcPts val="0"/>
              </a:spcAft>
              <a:buSzPts val="2000"/>
              <a:buChar char="❏"/>
              <a:defRPr/>
            </a:lvl9pPr>
          </a:lstStyle>
          <a:p>
            <a:endParaRPr/>
          </a:p>
        </p:txBody>
      </p:sp>
      <p:sp>
        <p:nvSpPr>
          <p:cNvPr id="142" name="Google Shape;142;p5"/>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43"/>
        <p:cNvGrpSpPr/>
        <p:nvPr/>
      </p:nvGrpSpPr>
      <p:grpSpPr>
        <a:xfrm>
          <a:off x="0" y="0"/>
          <a:ext cx="0" cy="0"/>
          <a:chOff x="0" y="0"/>
          <a:chExt cx="0" cy="0"/>
        </a:xfrm>
      </p:grpSpPr>
      <p:grpSp>
        <p:nvGrpSpPr>
          <p:cNvPr id="144" name="Google Shape;144;p6"/>
          <p:cNvGrpSpPr/>
          <p:nvPr/>
        </p:nvGrpSpPr>
        <p:grpSpPr>
          <a:xfrm flipH="1">
            <a:off x="4363774" y="-3213"/>
            <a:ext cx="4780226" cy="2116171"/>
            <a:chOff x="0" y="0"/>
            <a:chExt cx="5072935" cy="2245751"/>
          </a:xfrm>
        </p:grpSpPr>
        <p:pic>
          <p:nvPicPr>
            <p:cNvPr id="145" name="Google Shape;145;p6"/>
            <p:cNvPicPr preferRelativeResize="0"/>
            <p:nvPr/>
          </p:nvPicPr>
          <p:blipFill>
            <a:blip r:embed="rId2">
              <a:alphaModFix/>
            </a:blip>
            <a:stretch>
              <a:fillRect/>
            </a:stretch>
          </p:blipFill>
          <p:spPr>
            <a:xfrm>
              <a:off x="0" y="1693130"/>
              <a:ext cx="845548" cy="552621"/>
            </a:xfrm>
            <a:prstGeom prst="rect">
              <a:avLst/>
            </a:prstGeom>
            <a:noFill/>
            <a:ln>
              <a:noFill/>
            </a:ln>
          </p:spPr>
        </p:pic>
        <p:pic>
          <p:nvPicPr>
            <p:cNvPr id="146" name="Google Shape;146;p6"/>
            <p:cNvPicPr preferRelativeResize="0"/>
            <p:nvPr/>
          </p:nvPicPr>
          <p:blipFill>
            <a:blip r:embed="rId2">
              <a:alphaModFix/>
            </a:blip>
            <a:stretch>
              <a:fillRect/>
            </a:stretch>
          </p:blipFill>
          <p:spPr>
            <a:xfrm>
              <a:off x="422766" y="1270348"/>
              <a:ext cx="845548" cy="552621"/>
            </a:xfrm>
            <a:prstGeom prst="rect">
              <a:avLst/>
            </a:prstGeom>
            <a:noFill/>
            <a:ln>
              <a:noFill/>
            </a:ln>
          </p:spPr>
        </p:pic>
        <p:grpSp>
          <p:nvGrpSpPr>
            <p:cNvPr id="147" name="Google Shape;147;p6"/>
            <p:cNvGrpSpPr/>
            <p:nvPr/>
          </p:nvGrpSpPr>
          <p:grpSpPr>
            <a:xfrm>
              <a:off x="0" y="846565"/>
              <a:ext cx="3381962" cy="552621"/>
              <a:chOff x="0" y="0"/>
              <a:chExt cx="5487525" cy="896675"/>
            </a:xfrm>
          </p:grpSpPr>
          <p:pic>
            <p:nvPicPr>
              <p:cNvPr id="148" name="Google Shape;148;p6"/>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49" name="Google Shape;149;p6"/>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50" name="Google Shape;150;p6"/>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151" name="Google Shape;151;p6"/>
            <p:cNvGrpSpPr/>
            <p:nvPr/>
          </p:nvGrpSpPr>
          <p:grpSpPr>
            <a:xfrm>
              <a:off x="422766" y="423783"/>
              <a:ext cx="4650168" cy="552621"/>
              <a:chOff x="0" y="0"/>
              <a:chExt cx="7545300" cy="896675"/>
            </a:xfrm>
          </p:grpSpPr>
          <p:pic>
            <p:nvPicPr>
              <p:cNvPr id="152" name="Google Shape;152;p6"/>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53" name="Google Shape;153;p6"/>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54" name="Google Shape;154;p6"/>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55" name="Google Shape;155;p6"/>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156" name="Google Shape;156;p6"/>
            <p:cNvGrpSpPr/>
            <p:nvPr/>
          </p:nvGrpSpPr>
          <p:grpSpPr>
            <a:xfrm>
              <a:off x="0" y="0"/>
              <a:ext cx="4650168" cy="552621"/>
              <a:chOff x="0" y="0"/>
              <a:chExt cx="7545300" cy="896675"/>
            </a:xfrm>
          </p:grpSpPr>
          <p:pic>
            <p:nvPicPr>
              <p:cNvPr id="157" name="Google Shape;157;p6"/>
              <p:cNvPicPr preferRelativeResize="0"/>
              <p:nvPr/>
            </p:nvPicPr>
            <p:blipFill>
              <a:blip r:embed="rId2">
                <a:alphaModFix/>
              </a:blip>
              <a:stretch>
                <a:fillRect/>
              </a:stretch>
            </p:blipFill>
            <p:spPr>
              <a:xfrm>
                <a:off x="0" y="0"/>
                <a:ext cx="1371975" cy="896675"/>
              </a:xfrm>
              <a:prstGeom prst="rect">
                <a:avLst/>
              </a:prstGeom>
              <a:noFill/>
              <a:ln>
                <a:noFill/>
              </a:ln>
            </p:spPr>
          </p:pic>
          <p:pic>
            <p:nvPicPr>
              <p:cNvPr id="158" name="Google Shape;158;p6"/>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59" name="Google Shape;159;p6"/>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160" name="Google Shape;160;p6"/>
              <p:cNvPicPr preferRelativeResize="0"/>
              <p:nvPr/>
            </p:nvPicPr>
            <p:blipFill>
              <a:blip r:embed="rId2">
                <a:alphaModFix/>
              </a:blip>
              <a:stretch>
                <a:fillRect/>
              </a:stretch>
            </p:blipFill>
            <p:spPr>
              <a:xfrm>
                <a:off x="6173325" y="0"/>
                <a:ext cx="1371975" cy="896675"/>
              </a:xfrm>
              <a:prstGeom prst="rect">
                <a:avLst/>
              </a:prstGeom>
              <a:noFill/>
              <a:ln>
                <a:noFill/>
              </a:ln>
            </p:spPr>
          </p:pic>
        </p:grpSp>
      </p:grpSp>
      <p:grpSp>
        <p:nvGrpSpPr>
          <p:cNvPr id="161" name="Google Shape;161;p6"/>
          <p:cNvGrpSpPr/>
          <p:nvPr/>
        </p:nvGrpSpPr>
        <p:grpSpPr>
          <a:xfrm flipH="1">
            <a:off x="6" y="3953174"/>
            <a:ext cx="2390164" cy="1318453"/>
            <a:chOff x="6607482" y="3879952"/>
            <a:chExt cx="2536521" cy="1399186"/>
          </a:xfrm>
        </p:grpSpPr>
        <p:grpSp>
          <p:nvGrpSpPr>
            <p:cNvPr id="162" name="Google Shape;162;p6"/>
            <p:cNvGrpSpPr/>
            <p:nvPr/>
          </p:nvGrpSpPr>
          <p:grpSpPr>
            <a:xfrm>
              <a:off x="6607482" y="4726517"/>
              <a:ext cx="2113755" cy="552621"/>
              <a:chOff x="2057775" y="0"/>
              <a:chExt cx="3429750" cy="896675"/>
            </a:xfrm>
          </p:grpSpPr>
          <p:pic>
            <p:nvPicPr>
              <p:cNvPr id="163" name="Google Shape;163;p6"/>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64" name="Google Shape;164;p6"/>
              <p:cNvPicPr preferRelativeResize="0"/>
              <p:nvPr/>
            </p:nvPicPr>
            <p:blipFill>
              <a:blip r:embed="rId2">
                <a:alphaModFix/>
              </a:blip>
              <a:stretch>
                <a:fillRect/>
              </a:stretch>
            </p:blipFill>
            <p:spPr>
              <a:xfrm>
                <a:off x="4115550" y="0"/>
                <a:ext cx="1371975" cy="896675"/>
              </a:xfrm>
              <a:prstGeom prst="rect">
                <a:avLst/>
              </a:prstGeom>
              <a:noFill/>
              <a:ln>
                <a:noFill/>
              </a:ln>
            </p:spPr>
          </p:pic>
        </p:grpSp>
        <p:grpSp>
          <p:nvGrpSpPr>
            <p:cNvPr id="165" name="Google Shape;165;p6"/>
            <p:cNvGrpSpPr/>
            <p:nvPr/>
          </p:nvGrpSpPr>
          <p:grpSpPr>
            <a:xfrm>
              <a:off x="7030248" y="4303735"/>
              <a:ext cx="2113755" cy="552621"/>
              <a:chOff x="2057775" y="0"/>
              <a:chExt cx="3429750" cy="896675"/>
            </a:xfrm>
          </p:grpSpPr>
          <p:pic>
            <p:nvPicPr>
              <p:cNvPr id="166" name="Google Shape;166;p6"/>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167" name="Google Shape;167;p6"/>
              <p:cNvPicPr preferRelativeResize="0"/>
              <p:nvPr/>
            </p:nvPicPr>
            <p:blipFill>
              <a:blip r:embed="rId2">
                <a:alphaModFix/>
              </a:blip>
              <a:stretch>
                <a:fillRect/>
              </a:stretch>
            </p:blipFill>
            <p:spPr>
              <a:xfrm>
                <a:off x="4115550" y="0"/>
                <a:ext cx="1371975" cy="896675"/>
              </a:xfrm>
              <a:prstGeom prst="rect">
                <a:avLst/>
              </a:prstGeom>
              <a:noFill/>
              <a:ln>
                <a:noFill/>
              </a:ln>
            </p:spPr>
          </p:pic>
        </p:grpSp>
        <p:pic>
          <p:nvPicPr>
            <p:cNvPr id="168" name="Google Shape;168;p6"/>
            <p:cNvPicPr preferRelativeResize="0"/>
            <p:nvPr/>
          </p:nvPicPr>
          <p:blipFill>
            <a:blip r:embed="rId2">
              <a:alphaModFix/>
            </a:blip>
            <a:stretch>
              <a:fillRect/>
            </a:stretch>
          </p:blipFill>
          <p:spPr>
            <a:xfrm>
              <a:off x="7875688" y="3879952"/>
              <a:ext cx="845548" cy="552621"/>
            </a:xfrm>
            <a:prstGeom prst="rect">
              <a:avLst/>
            </a:prstGeom>
            <a:noFill/>
            <a:ln>
              <a:noFill/>
            </a:ln>
          </p:spPr>
        </p:pic>
      </p:grpSp>
      <p:sp>
        <p:nvSpPr>
          <p:cNvPr id="169" name="Google Shape;169;p6"/>
          <p:cNvSpPr txBox="1">
            <a:spLocks noGrp="1"/>
          </p:cNvSpPr>
          <p:nvPr>
            <p:ph type="title"/>
          </p:nvPr>
        </p:nvSpPr>
        <p:spPr>
          <a:xfrm>
            <a:off x="776450" y="402700"/>
            <a:ext cx="3587400" cy="856800"/>
          </a:xfrm>
          <a:prstGeom prst="rect">
            <a:avLst/>
          </a:prstGeom>
        </p:spPr>
        <p:txBody>
          <a:bodyPr spcFirstLastPara="1" wrap="square" lIns="0" tIns="0" rIns="0" bIns="0"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70" name="Google Shape;170;p6"/>
          <p:cNvSpPr txBox="1">
            <a:spLocks noGrp="1"/>
          </p:cNvSpPr>
          <p:nvPr>
            <p:ph type="body" idx="1"/>
          </p:nvPr>
        </p:nvSpPr>
        <p:spPr>
          <a:xfrm>
            <a:off x="776450" y="1524375"/>
            <a:ext cx="3587400" cy="3077100"/>
          </a:xfrm>
          <a:prstGeom prst="rect">
            <a:avLst/>
          </a:prstGeom>
        </p:spPr>
        <p:txBody>
          <a:bodyPr spcFirstLastPara="1" wrap="square" lIns="0" tIns="0" rIns="0" bIns="0" anchor="t" anchorCtr="0">
            <a:noAutofit/>
          </a:bodyPr>
          <a:lstStyle>
            <a:lvl1pPr marL="457200" lvl="0" indent="-355600">
              <a:spcBef>
                <a:spcPts val="600"/>
              </a:spcBef>
              <a:spcAft>
                <a:spcPts val="0"/>
              </a:spcAft>
              <a:buSzPts val="2000"/>
              <a:buChar char="❑"/>
              <a:defRPr/>
            </a:lvl1pPr>
            <a:lvl2pPr marL="914400" lvl="1" indent="-355600">
              <a:spcBef>
                <a:spcPts val="600"/>
              </a:spcBef>
              <a:spcAft>
                <a:spcPts val="0"/>
              </a:spcAft>
              <a:buSzPts val="2000"/>
              <a:buChar char="❏"/>
              <a:defRPr/>
            </a:lvl2pPr>
            <a:lvl3pPr marL="1371600" lvl="2" indent="-355600">
              <a:spcBef>
                <a:spcPts val="600"/>
              </a:spcBef>
              <a:spcAft>
                <a:spcPts val="0"/>
              </a:spcAft>
              <a:buSzPts val="2000"/>
              <a:buChar char="❏"/>
              <a:defRPr/>
            </a:lvl3pPr>
            <a:lvl4pPr marL="1828800" lvl="3" indent="-355600">
              <a:spcBef>
                <a:spcPts val="600"/>
              </a:spcBef>
              <a:spcAft>
                <a:spcPts val="0"/>
              </a:spcAft>
              <a:buSzPts val="2000"/>
              <a:buChar char="❏"/>
              <a:defRPr/>
            </a:lvl4pPr>
            <a:lvl5pPr marL="2286000" lvl="4" indent="-355600">
              <a:spcBef>
                <a:spcPts val="600"/>
              </a:spcBef>
              <a:spcAft>
                <a:spcPts val="0"/>
              </a:spcAft>
              <a:buSzPts val="2000"/>
              <a:buChar char="❏"/>
              <a:defRPr/>
            </a:lvl5pPr>
            <a:lvl6pPr marL="2743200" lvl="5" indent="-355600">
              <a:spcBef>
                <a:spcPts val="600"/>
              </a:spcBef>
              <a:spcAft>
                <a:spcPts val="0"/>
              </a:spcAft>
              <a:buSzPts val="2000"/>
              <a:buChar char="❏"/>
              <a:defRPr/>
            </a:lvl6pPr>
            <a:lvl7pPr marL="3200400" lvl="6" indent="-355600">
              <a:spcBef>
                <a:spcPts val="600"/>
              </a:spcBef>
              <a:spcAft>
                <a:spcPts val="0"/>
              </a:spcAft>
              <a:buSzPts val="2000"/>
              <a:buChar char="❏"/>
              <a:defRPr/>
            </a:lvl7pPr>
            <a:lvl8pPr marL="3657600" lvl="7" indent="-355600">
              <a:spcBef>
                <a:spcPts val="600"/>
              </a:spcBef>
              <a:spcAft>
                <a:spcPts val="0"/>
              </a:spcAft>
              <a:buSzPts val="2000"/>
              <a:buChar char="❏"/>
              <a:defRPr/>
            </a:lvl8pPr>
            <a:lvl9pPr marL="4114800" lvl="8" indent="-355600">
              <a:spcBef>
                <a:spcPts val="600"/>
              </a:spcBef>
              <a:spcAft>
                <a:spcPts val="0"/>
              </a:spcAft>
              <a:buSzPts val="2000"/>
              <a:buChar char="❏"/>
              <a:defRPr/>
            </a:lvl9pPr>
          </a:lstStyle>
          <a:p>
            <a:endParaRPr/>
          </a:p>
        </p:txBody>
      </p:sp>
      <p:sp>
        <p:nvSpPr>
          <p:cNvPr id="171" name="Google Shape;171;p6"/>
          <p:cNvSpPr txBox="1">
            <a:spLocks noGrp="1"/>
          </p:cNvSpPr>
          <p:nvPr>
            <p:ph type="body" idx="2"/>
          </p:nvPr>
        </p:nvSpPr>
        <p:spPr>
          <a:xfrm>
            <a:off x="4780150" y="1524375"/>
            <a:ext cx="3587400" cy="3077100"/>
          </a:xfrm>
          <a:prstGeom prst="rect">
            <a:avLst/>
          </a:prstGeom>
        </p:spPr>
        <p:txBody>
          <a:bodyPr spcFirstLastPara="1" wrap="square" lIns="0" tIns="0" rIns="0" bIns="0" anchor="t" anchorCtr="0">
            <a:noAutofit/>
          </a:bodyPr>
          <a:lstStyle>
            <a:lvl1pPr marL="457200" lvl="0" indent="-355600">
              <a:spcBef>
                <a:spcPts val="600"/>
              </a:spcBef>
              <a:spcAft>
                <a:spcPts val="0"/>
              </a:spcAft>
              <a:buSzPts val="2000"/>
              <a:buChar char="❑"/>
              <a:defRPr/>
            </a:lvl1pPr>
            <a:lvl2pPr marL="914400" lvl="1" indent="-355600">
              <a:spcBef>
                <a:spcPts val="600"/>
              </a:spcBef>
              <a:spcAft>
                <a:spcPts val="0"/>
              </a:spcAft>
              <a:buSzPts val="2000"/>
              <a:buChar char="❏"/>
              <a:defRPr/>
            </a:lvl2pPr>
            <a:lvl3pPr marL="1371600" lvl="2" indent="-355600">
              <a:spcBef>
                <a:spcPts val="600"/>
              </a:spcBef>
              <a:spcAft>
                <a:spcPts val="0"/>
              </a:spcAft>
              <a:buSzPts val="2000"/>
              <a:buChar char="❏"/>
              <a:defRPr/>
            </a:lvl3pPr>
            <a:lvl4pPr marL="1828800" lvl="3" indent="-355600">
              <a:spcBef>
                <a:spcPts val="600"/>
              </a:spcBef>
              <a:spcAft>
                <a:spcPts val="0"/>
              </a:spcAft>
              <a:buSzPts val="2000"/>
              <a:buChar char="❏"/>
              <a:defRPr/>
            </a:lvl4pPr>
            <a:lvl5pPr marL="2286000" lvl="4" indent="-355600">
              <a:spcBef>
                <a:spcPts val="600"/>
              </a:spcBef>
              <a:spcAft>
                <a:spcPts val="0"/>
              </a:spcAft>
              <a:buSzPts val="2000"/>
              <a:buChar char="❏"/>
              <a:defRPr/>
            </a:lvl5pPr>
            <a:lvl6pPr marL="2743200" lvl="5" indent="-355600">
              <a:spcBef>
                <a:spcPts val="600"/>
              </a:spcBef>
              <a:spcAft>
                <a:spcPts val="0"/>
              </a:spcAft>
              <a:buSzPts val="2000"/>
              <a:buChar char="❏"/>
              <a:defRPr/>
            </a:lvl6pPr>
            <a:lvl7pPr marL="3200400" lvl="6" indent="-355600">
              <a:spcBef>
                <a:spcPts val="600"/>
              </a:spcBef>
              <a:spcAft>
                <a:spcPts val="0"/>
              </a:spcAft>
              <a:buSzPts val="2000"/>
              <a:buChar char="❏"/>
              <a:defRPr/>
            </a:lvl7pPr>
            <a:lvl8pPr marL="3657600" lvl="7" indent="-355600">
              <a:spcBef>
                <a:spcPts val="600"/>
              </a:spcBef>
              <a:spcAft>
                <a:spcPts val="0"/>
              </a:spcAft>
              <a:buSzPts val="2000"/>
              <a:buChar char="❏"/>
              <a:defRPr/>
            </a:lvl8pPr>
            <a:lvl9pPr marL="4114800" lvl="8" indent="-355600">
              <a:spcBef>
                <a:spcPts val="600"/>
              </a:spcBef>
              <a:spcAft>
                <a:spcPts val="0"/>
              </a:spcAft>
              <a:buSzPts val="2000"/>
              <a:buChar char="❏"/>
              <a:defRPr/>
            </a:lvl9pPr>
          </a:lstStyle>
          <a:p>
            <a:endParaRPr/>
          </a:p>
        </p:txBody>
      </p:sp>
      <p:sp>
        <p:nvSpPr>
          <p:cNvPr id="172" name="Google Shape;172;p6"/>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big emboss" type="blank">
  <p:cSld name="BLANK">
    <p:spTree>
      <p:nvGrpSpPr>
        <p:cNvPr id="1" name="Shape 260"/>
        <p:cNvGrpSpPr/>
        <p:nvPr/>
      </p:nvGrpSpPr>
      <p:grpSpPr>
        <a:xfrm>
          <a:off x="0" y="0"/>
          <a:ext cx="0" cy="0"/>
          <a:chOff x="0" y="0"/>
          <a:chExt cx="0" cy="0"/>
        </a:xfrm>
      </p:grpSpPr>
      <p:sp>
        <p:nvSpPr>
          <p:cNvPr id="261" name="Google Shape;261;p10"/>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grpSp>
        <p:nvGrpSpPr>
          <p:cNvPr id="262" name="Google Shape;262;p10"/>
          <p:cNvGrpSpPr/>
          <p:nvPr/>
        </p:nvGrpSpPr>
        <p:grpSpPr>
          <a:xfrm flipH="1">
            <a:off x="5714250" y="0"/>
            <a:ext cx="3429750" cy="3643925"/>
            <a:chOff x="0" y="0"/>
            <a:chExt cx="3429750" cy="3643925"/>
          </a:xfrm>
        </p:grpSpPr>
        <p:pic>
          <p:nvPicPr>
            <p:cNvPr id="263" name="Google Shape;263;p10"/>
            <p:cNvPicPr preferRelativeResize="0"/>
            <p:nvPr/>
          </p:nvPicPr>
          <p:blipFill>
            <a:blip r:embed="rId2">
              <a:alphaModFix/>
            </a:blip>
            <a:stretch>
              <a:fillRect/>
            </a:stretch>
          </p:blipFill>
          <p:spPr>
            <a:xfrm>
              <a:off x="0" y="2747250"/>
              <a:ext cx="1371975" cy="896675"/>
            </a:xfrm>
            <a:prstGeom prst="rect">
              <a:avLst/>
            </a:prstGeom>
            <a:noFill/>
            <a:ln>
              <a:noFill/>
            </a:ln>
          </p:spPr>
        </p:pic>
        <p:pic>
          <p:nvPicPr>
            <p:cNvPr id="264" name="Google Shape;264;p10"/>
            <p:cNvPicPr preferRelativeResize="0"/>
            <p:nvPr/>
          </p:nvPicPr>
          <p:blipFill>
            <a:blip r:embed="rId2">
              <a:alphaModFix/>
            </a:blip>
            <a:stretch>
              <a:fillRect/>
            </a:stretch>
          </p:blipFill>
          <p:spPr>
            <a:xfrm>
              <a:off x="685975" y="2061250"/>
              <a:ext cx="1371975" cy="896675"/>
            </a:xfrm>
            <a:prstGeom prst="rect">
              <a:avLst/>
            </a:prstGeom>
            <a:noFill/>
            <a:ln>
              <a:noFill/>
            </a:ln>
          </p:spPr>
        </p:pic>
        <p:pic>
          <p:nvPicPr>
            <p:cNvPr id="265" name="Google Shape;265;p10"/>
            <p:cNvPicPr preferRelativeResize="0"/>
            <p:nvPr/>
          </p:nvPicPr>
          <p:blipFill>
            <a:blip r:embed="rId2">
              <a:alphaModFix/>
            </a:blip>
            <a:stretch>
              <a:fillRect/>
            </a:stretch>
          </p:blipFill>
          <p:spPr>
            <a:xfrm>
              <a:off x="0" y="1373625"/>
              <a:ext cx="1371975" cy="896675"/>
            </a:xfrm>
            <a:prstGeom prst="rect">
              <a:avLst/>
            </a:prstGeom>
            <a:noFill/>
            <a:ln>
              <a:noFill/>
            </a:ln>
          </p:spPr>
        </p:pic>
        <p:pic>
          <p:nvPicPr>
            <p:cNvPr id="266" name="Google Shape;266;p10"/>
            <p:cNvPicPr preferRelativeResize="0"/>
            <p:nvPr/>
          </p:nvPicPr>
          <p:blipFill>
            <a:blip r:embed="rId2">
              <a:alphaModFix/>
            </a:blip>
            <a:stretch>
              <a:fillRect/>
            </a:stretch>
          </p:blipFill>
          <p:spPr>
            <a:xfrm>
              <a:off x="685975" y="687625"/>
              <a:ext cx="1371975" cy="896675"/>
            </a:xfrm>
            <a:prstGeom prst="rect">
              <a:avLst/>
            </a:prstGeom>
            <a:noFill/>
            <a:ln>
              <a:noFill/>
            </a:ln>
          </p:spPr>
        </p:pic>
        <p:grpSp>
          <p:nvGrpSpPr>
            <p:cNvPr id="267" name="Google Shape;267;p10"/>
            <p:cNvGrpSpPr/>
            <p:nvPr/>
          </p:nvGrpSpPr>
          <p:grpSpPr>
            <a:xfrm>
              <a:off x="0" y="0"/>
              <a:ext cx="3429750" cy="896675"/>
              <a:chOff x="0" y="0"/>
              <a:chExt cx="3429750" cy="896675"/>
            </a:xfrm>
          </p:grpSpPr>
          <p:pic>
            <p:nvPicPr>
              <p:cNvPr id="268" name="Google Shape;268;p10"/>
              <p:cNvPicPr preferRelativeResize="0"/>
              <p:nvPr/>
            </p:nvPicPr>
            <p:blipFill>
              <a:blip r:embed="rId2">
                <a:alphaModFix/>
              </a:blip>
              <a:stretch>
                <a:fillRect/>
              </a:stretch>
            </p:blipFill>
            <p:spPr>
              <a:xfrm>
                <a:off x="0" y="0"/>
                <a:ext cx="1371975" cy="896675"/>
              </a:xfrm>
              <a:prstGeom prst="rect">
                <a:avLst/>
              </a:prstGeom>
              <a:noFill/>
              <a:ln>
                <a:noFill/>
              </a:ln>
            </p:spPr>
          </p:pic>
          <p:pic>
            <p:nvPicPr>
              <p:cNvPr id="269" name="Google Shape;269;p10"/>
              <p:cNvPicPr preferRelativeResize="0"/>
              <p:nvPr/>
            </p:nvPicPr>
            <p:blipFill>
              <a:blip r:embed="rId2">
                <a:alphaModFix/>
              </a:blip>
              <a:stretch>
                <a:fillRect/>
              </a:stretch>
            </p:blipFill>
            <p:spPr>
              <a:xfrm>
                <a:off x="2057775" y="0"/>
                <a:ext cx="1371975" cy="896675"/>
              </a:xfrm>
              <a:prstGeom prst="rect">
                <a:avLst/>
              </a:prstGeom>
              <a:noFill/>
              <a:ln>
                <a:noFill/>
              </a:ln>
            </p:spPr>
          </p:pic>
        </p:grpSp>
      </p:grpSp>
      <p:grpSp>
        <p:nvGrpSpPr>
          <p:cNvPr id="270" name="Google Shape;270;p10"/>
          <p:cNvGrpSpPr/>
          <p:nvPr/>
        </p:nvGrpSpPr>
        <p:grpSpPr>
          <a:xfrm flipH="1">
            <a:off x="0" y="3095415"/>
            <a:ext cx="5487525" cy="2270300"/>
            <a:chOff x="2743750" y="2061250"/>
            <a:chExt cx="5487525" cy="2270300"/>
          </a:xfrm>
        </p:grpSpPr>
        <p:grpSp>
          <p:nvGrpSpPr>
            <p:cNvPr id="271" name="Google Shape;271;p10"/>
            <p:cNvGrpSpPr/>
            <p:nvPr/>
          </p:nvGrpSpPr>
          <p:grpSpPr>
            <a:xfrm>
              <a:off x="2743750" y="3434875"/>
              <a:ext cx="5487525" cy="896675"/>
              <a:chOff x="2057775" y="0"/>
              <a:chExt cx="5487525" cy="896675"/>
            </a:xfrm>
          </p:grpSpPr>
          <p:pic>
            <p:nvPicPr>
              <p:cNvPr id="272" name="Google Shape;272;p10"/>
              <p:cNvPicPr preferRelativeResize="0"/>
              <p:nvPr/>
            </p:nvPicPr>
            <p:blipFill>
              <a:blip r:embed="rId2">
                <a:alphaModFix/>
              </a:blip>
              <a:stretch>
                <a:fillRect/>
              </a:stretch>
            </p:blipFill>
            <p:spPr>
              <a:xfrm>
                <a:off x="2057775" y="0"/>
                <a:ext cx="1371975" cy="896675"/>
              </a:xfrm>
              <a:prstGeom prst="rect">
                <a:avLst/>
              </a:prstGeom>
              <a:noFill/>
              <a:ln>
                <a:noFill/>
              </a:ln>
            </p:spPr>
          </p:pic>
          <p:pic>
            <p:nvPicPr>
              <p:cNvPr id="273" name="Google Shape;273;p10"/>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74" name="Google Shape;274;p10"/>
              <p:cNvPicPr preferRelativeResize="0"/>
              <p:nvPr/>
            </p:nvPicPr>
            <p:blipFill>
              <a:blip r:embed="rId2">
                <a:alphaModFix/>
              </a:blip>
              <a:stretch>
                <a:fillRect/>
              </a:stretch>
            </p:blipFill>
            <p:spPr>
              <a:xfrm>
                <a:off x="6173325" y="0"/>
                <a:ext cx="1371975" cy="896675"/>
              </a:xfrm>
              <a:prstGeom prst="rect">
                <a:avLst/>
              </a:prstGeom>
              <a:noFill/>
              <a:ln>
                <a:noFill/>
              </a:ln>
            </p:spPr>
          </p:pic>
        </p:grpSp>
        <p:grpSp>
          <p:nvGrpSpPr>
            <p:cNvPr id="275" name="Google Shape;275;p10"/>
            <p:cNvGrpSpPr/>
            <p:nvPr/>
          </p:nvGrpSpPr>
          <p:grpSpPr>
            <a:xfrm>
              <a:off x="4115550" y="2747250"/>
              <a:ext cx="3429750" cy="896675"/>
              <a:chOff x="4115550" y="0"/>
              <a:chExt cx="3429750" cy="896675"/>
            </a:xfrm>
          </p:grpSpPr>
          <p:pic>
            <p:nvPicPr>
              <p:cNvPr id="276" name="Google Shape;276;p10"/>
              <p:cNvPicPr preferRelativeResize="0"/>
              <p:nvPr/>
            </p:nvPicPr>
            <p:blipFill>
              <a:blip r:embed="rId2">
                <a:alphaModFix/>
              </a:blip>
              <a:stretch>
                <a:fillRect/>
              </a:stretch>
            </p:blipFill>
            <p:spPr>
              <a:xfrm>
                <a:off x="4115550" y="0"/>
                <a:ext cx="1371975" cy="896675"/>
              </a:xfrm>
              <a:prstGeom prst="rect">
                <a:avLst/>
              </a:prstGeom>
              <a:noFill/>
              <a:ln>
                <a:noFill/>
              </a:ln>
            </p:spPr>
          </p:pic>
          <p:pic>
            <p:nvPicPr>
              <p:cNvPr id="277" name="Google Shape;277;p10"/>
              <p:cNvPicPr preferRelativeResize="0"/>
              <p:nvPr/>
            </p:nvPicPr>
            <p:blipFill>
              <a:blip r:embed="rId2">
                <a:alphaModFix/>
              </a:blip>
              <a:stretch>
                <a:fillRect/>
              </a:stretch>
            </p:blipFill>
            <p:spPr>
              <a:xfrm>
                <a:off x="6173325" y="0"/>
                <a:ext cx="1371975" cy="896675"/>
              </a:xfrm>
              <a:prstGeom prst="rect">
                <a:avLst/>
              </a:prstGeom>
              <a:noFill/>
              <a:ln>
                <a:noFill/>
              </a:ln>
            </p:spPr>
          </p:pic>
        </p:grpSp>
        <p:pic>
          <p:nvPicPr>
            <p:cNvPr id="278" name="Google Shape;278;p10"/>
            <p:cNvPicPr preferRelativeResize="0"/>
            <p:nvPr/>
          </p:nvPicPr>
          <p:blipFill>
            <a:blip r:embed="rId2">
              <a:alphaModFix/>
            </a:blip>
            <a:stretch>
              <a:fillRect/>
            </a:stretch>
          </p:blipFill>
          <p:spPr>
            <a:xfrm>
              <a:off x="6859300" y="2061250"/>
              <a:ext cx="1371975" cy="896675"/>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lt1"/>
            </a:gs>
            <a:gs pos="44000">
              <a:schemeClr val="lt2"/>
            </a:gs>
            <a:gs pos="72000">
              <a:schemeClr val="lt2"/>
            </a:gs>
            <a:gs pos="100000">
              <a:srgbClr val="D0D8E5"/>
            </a:gs>
          </a:gsLst>
          <a:path path="circle">
            <a:fillToRect r="100000" b="100000"/>
          </a:path>
          <a:tileRect l="-100000" t="-10000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76450" y="402700"/>
            <a:ext cx="3587400" cy="856800"/>
          </a:xfrm>
          <a:prstGeom prst="rect">
            <a:avLst/>
          </a:prstGeom>
          <a:noFill/>
          <a:ln>
            <a:noFill/>
          </a:ln>
        </p:spPr>
        <p:txBody>
          <a:bodyPr spcFirstLastPara="1" wrap="square" lIns="0" tIns="0" rIns="0" bIns="0" anchor="b" anchorCtr="0">
            <a:noAutofit/>
          </a:bodyPr>
          <a:lstStyle>
            <a:lvl1pPr lvl="0">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1pPr>
            <a:lvl2pPr lvl="1">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2pPr>
            <a:lvl3pPr lvl="2">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3pPr>
            <a:lvl4pPr lvl="3">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4pPr>
            <a:lvl5pPr lvl="4">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5pPr>
            <a:lvl6pPr lvl="5">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6pPr>
            <a:lvl7pPr lvl="6">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7pPr>
            <a:lvl8pPr lvl="7">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8pPr>
            <a:lvl9pPr lvl="8">
              <a:spcBef>
                <a:spcPts val="0"/>
              </a:spcBef>
              <a:spcAft>
                <a:spcPts val="0"/>
              </a:spcAft>
              <a:buClr>
                <a:schemeClr val="dk1"/>
              </a:buClr>
              <a:buSzPts val="1800"/>
              <a:buFont typeface="Poppins"/>
              <a:buNone/>
              <a:defRPr sz="1800" b="1">
                <a:solidFill>
                  <a:schemeClr val="dk1"/>
                </a:solidFill>
                <a:latin typeface="Poppins"/>
                <a:ea typeface="Poppins"/>
                <a:cs typeface="Poppins"/>
                <a:sym typeface="Poppins"/>
              </a:defRPr>
            </a:lvl9pPr>
          </a:lstStyle>
          <a:p>
            <a:endParaRPr/>
          </a:p>
        </p:txBody>
      </p:sp>
      <p:sp>
        <p:nvSpPr>
          <p:cNvPr id="7" name="Google Shape;7;p1"/>
          <p:cNvSpPr txBox="1">
            <a:spLocks noGrp="1"/>
          </p:cNvSpPr>
          <p:nvPr>
            <p:ph type="body" idx="1"/>
          </p:nvPr>
        </p:nvSpPr>
        <p:spPr>
          <a:xfrm>
            <a:off x="776450" y="1524375"/>
            <a:ext cx="7591200" cy="2932500"/>
          </a:xfrm>
          <a:prstGeom prst="rect">
            <a:avLst/>
          </a:prstGeom>
          <a:noFill/>
          <a:ln>
            <a:noFill/>
          </a:ln>
        </p:spPr>
        <p:txBody>
          <a:bodyPr spcFirstLastPara="1" wrap="square" lIns="0" tIns="0" rIns="0" bIns="0" anchor="t" anchorCtr="0">
            <a:noAutofit/>
          </a:bodyPr>
          <a:lstStyle>
            <a:lvl1pPr marL="457200" lvl="0"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1pPr>
            <a:lvl2pPr marL="914400" lvl="1"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2pPr>
            <a:lvl3pPr marL="1371600" lvl="2"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3pPr>
            <a:lvl4pPr marL="1828800" lvl="3"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4pPr>
            <a:lvl5pPr marL="2286000" lvl="4"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5pPr>
            <a:lvl6pPr marL="2743200" lvl="5"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6pPr>
            <a:lvl7pPr marL="3200400" lvl="6"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7pPr>
            <a:lvl8pPr marL="3657600" lvl="7"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8pPr>
            <a:lvl9pPr marL="4114800" lvl="8" indent="-355600">
              <a:lnSpc>
                <a:spcPct val="120000"/>
              </a:lnSpc>
              <a:spcBef>
                <a:spcPts val="600"/>
              </a:spcBef>
              <a:spcAft>
                <a:spcPts val="0"/>
              </a:spcAft>
              <a:buClr>
                <a:schemeClr val="accent6"/>
              </a:buClr>
              <a:buSzPts val="2000"/>
              <a:buFont typeface="Montserrat Light"/>
              <a:buChar char="❏"/>
              <a:defRPr sz="2000">
                <a:solidFill>
                  <a:schemeClr val="dk1"/>
                </a:solidFill>
                <a:latin typeface="Montserrat Light"/>
                <a:ea typeface="Montserrat Light"/>
                <a:cs typeface="Montserrat Light"/>
                <a:sym typeface="Montserrat Light"/>
              </a:defRPr>
            </a:lvl9pPr>
          </a:lstStyle>
          <a:p>
            <a:endParaRPr/>
          </a:p>
        </p:txBody>
      </p:sp>
      <p:sp>
        <p:nvSpPr>
          <p:cNvPr id="8" name="Google Shape;8;p1"/>
          <p:cNvSpPr txBox="1">
            <a:spLocks noGrp="1"/>
          </p:cNvSpPr>
          <p:nvPr>
            <p:ph type="sldNum" idx="12"/>
          </p:nvPr>
        </p:nvSpPr>
        <p:spPr>
          <a:xfrm>
            <a:off x="8729400" y="4734075"/>
            <a:ext cx="414600" cy="409500"/>
          </a:xfrm>
          <a:prstGeom prst="rect">
            <a:avLst/>
          </a:prstGeom>
          <a:noFill/>
          <a:ln>
            <a:noFill/>
          </a:ln>
        </p:spPr>
        <p:txBody>
          <a:bodyPr spcFirstLastPara="1" wrap="square" lIns="0" tIns="0" rIns="0" bIns="0" anchor="ctr" anchorCtr="0">
            <a:noAutofit/>
          </a:bodyPr>
          <a:lstStyle>
            <a:lvl1pPr lvl="0" algn="ctr">
              <a:buNone/>
              <a:defRPr sz="1300">
                <a:solidFill>
                  <a:schemeClr val="dk2"/>
                </a:solidFill>
                <a:latin typeface="Montserrat Light"/>
                <a:ea typeface="Montserrat Light"/>
                <a:cs typeface="Montserrat Light"/>
                <a:sym typeface="Montserrat Light"/>
              </a:defRPr>
            </a:lvl1pPr>
            <a:lvl2pPr lvl="1" algn="ctr">
              <a:buNone/>
              <a:defRPr sz="1300">
                <a:solidFill>
                  <a:schemeClr val="dk2"/>
                </a:solidFill>
                <a:latin typeface="Montserrat Light"/>
                <a:ea typeface="Montserrat Light"/>
                <a:cs typeface="Montserrat Light"/>
                <a:sym typeface="Montserrat Light"/>
              </a:defRPr>
            </a:lvl2pPr>
            <a:lvl3pPr lvl="2" algn="ctr">
              <a:buNone/>
              <a:defRPr sz="1300">
                <a:solidFill>
                  <a:schemeClr val="dk2"/>
                </a:solidFill>
                <a:latin typeface="Montserrat Light"/>
                <a:ea typeface="Montserrat Light"/>
                <a:cs typeface="Montserrat Light"/>
                <a:sym typeface="Montserrat Light"/>
              </a:defRPr>
            </a:lvl3pPr>
            <a:lvl4pPr lvl="3" algn="ctr">
              <a:buNone/>
              <a:defRPr sz="1300">
                <a:solidFill>
                  <a:schemeClr val="dk2"/>
                </a:solidFill>
                <a:latin typeface="Montserrat Light"/>
                <a:ea typeface="Montserrat Light"/>
                <a:cs typeface="Montserrat Light"/>
                <a:sym typeface="Montserrat Light"/>
              </a:defRPr>
            </a:lvl4pPr>
            <a:lvl5pPr lvl="4" algn="ctr">
              <a:buNone/>
              <a:defRPr sz="1300">
                <a:solidFill>
                  <a:schemeClr val="dk2"/>
                </a:solidFill>
                <a:latin typeface="Montserrat Light"/>
                <a:ea typeface="Montserrat Light"/>
                <a:cs typeface="Montserrat Light"/>
                <a:sym typeface="Montserrat Light"/>
              </a:defRPr>
            </a:lvl5pPr>
            <a:lvl6pPr lvl="5" algn="ctr">
              <a:buNone/>
              <a:defRPr sz="1300">
                <a:solidFill>
                  <a:schemeClr val="dk2"/>
                </a:solidFill>
                <a:latin typeface="Montserrat Light"/>
                <a:ea typeface="Montserrat Light"/>
                <a:cs typeface="Montserrat Light"/>
                <a:sym typeface="Montserrat Light"/>
              </a:defRPr>
            </a:lvl6pPr>
            <a:lvl7pPr lvl="6" algn="ctr">
              <a:buNone/>
              <a:defRPr sz="1300">
                <a:solidFill>
                  <a:schemeClr val="dk2"/>
                </a:solidFill>
                <a:latin typeface="Montserrat Light"/>
                <a:ea typeface="Montserrat Light"/>
                <a:cs typeface="Montserrat Light"/>
                <a:sym typeface="Montserrat Light"/>
              </a:defRPr>
            </a:lvl7pPr>
            <a:lvl8pPr lvl="7" algn="ctr">
              <a:buNone/>
              <a:defRPr sz="1300">
                <a:solidFill>
                  <a:schemeClr val="dk2"/>
                </a:solidFill>
                <a:latin typeface="Montserrat Light"/>
                <a:ea typeface="Montserrat Light"/>
                <a:cs typeface="Montserrat Light"/>
                <a:sym typeface="Montserrat Light"/>
              </a:defRPr>
            </a:lvl8pPr>
            <a:lvl9pPr lvl="8" algn="ctr">
              <a:buNone/>
              <a:defRPr sz="1300">
                <a:solidFill>
                  <a:schemeClr val="dk2"/>
                </a:solidFill>
                <a:latin typeface="Montserrat Light"/>
                <a:ea typeface="Montserrat Light"/>
                <a:cs typeface="Montserrat Light"/>
                <a:sym typeface="Montserrat Light"/>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6" r:id="rId4"/>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harvest.usask.ca/"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12"/>
          <p:cNvSpPr txBox="1">
            <a:spLocks noGrp="1"/>
          </p:cNvSpPr>
          <p:nvPr>
            <p:ph type="ctrTitle"/>
          </p:nvPr>
        </p:nvSpPr>
        <p:spPr>
          <a:xfrm>
            <a:off x="1421675" y="1200150"/>
            <a:ext cx="5696665" cy="27432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CA" sz="5500" dirty="0">
                <a:solidFill>
                  <a:schemeClr val="accent2">
                    <a:lumMod val="75000"/>
                  </a:schemeClr>
                </a:solidFill>
              </a:rPr>
              <a:t>Evolution of </a:t>
            </a:r>
            <a:br>
              <a:rPr lang="en-CA" sz="5500" dirty="0">
                <a:solidFill>
                  <a:schemeClr val="accent2">
                    <a:lumMod val="75000"/>
                  </a:schemeClr>
                </a:solidFill>
              </a:rPr>
            </a:br>
            <a:r>
              <a:rPr lang="en-CA" sz="5500" dirty="0">
                <a:solidFill>
                  <a:schemeClr val="accent2">
                    <a:lumMod val="75000"/>
                  </a:schemeClr>
                </a:solidFill>
              </a:rPr>
              <a:t>Big Deal </a:t>
            </a:r>
            <a:br>
              <a:rPr lang="en-CA" sz="5500" dirty="0">
                <a:solidFill>
                  <a:schemeClr val="accent2">
                    <a:lumMod val="75000"/>
                  </a:schemeClr>
                </a:solidFill>
              </a:rPr>
            </a:br>
            <a:r>
              <a:rPr lang="en-CA" sz="5500" dirty="0">
                <a:solidFill>
                  <a:schemeClr val="accent2">
                    <a:lumMod val="75000"/>
                  </a:schemeClr>
                </a:solidFill>
              </a:rPr>
              <a:t>Analysis</a:t>
            </a:r>
            <a:endParaRPr sz="5500" dirty="0">
              <a:solidFill>
                <a:schemeClr val="accent2">
                  <a:lumMod val="75000"/>
                </a:schemeClr>
              </a:solidFill>
            </a:endParaRPr>
          </a:p>
        </p:txBody>
      </p:sp>
      <p:sp>
        <p:nvSpPr>
          <p:cNvPr id="2" name="TextBox 1">
            <a:extLst>
              <a:ext uri="{FF2B5EF4-FFF2-40B4-BE49-F238E27FC236}">
                <a16:creationId xmlns:a16="http://schemas.microsoft.com/office/drawing/2014/main" id="{13D2F7D3-2462-410E-AA8D-3515FE3DE97C}"/>
              </a:ext>
            </a:extLst>
          </p:cNvPr>
          <p:cNvSpPr txBox="1"/>
          <p:nvPr/>
        </p:nvSpPr>
        <p:spPr>
          <a:xfrm>
            <a:off x="4153989" y="4116977"/>
            <a:ext cx="4288971" cy="954107"/>
          </a:xfrm>
          <a:prstGeom prst="rect">
            <a:avLst/>
          </a:prstGeom>
          <a:noFill/>
        </p:spPr>
        <p:txBody>
          <a:bodyPr wrap="square" rtlCol="0">
            <a:spAutoFit/>
          </a:bodyPr>
          <a:lstStyle/>
          <a:p>
            <a:r>
              <a:rPr lang="en-CA" sz="2400" dirty="0">
                <a:solidFill>
                  <a:schemeClr val="accent1">
                    <a:lumMod val="50000"/>
                  </a:schemeClr>
                </a:solidFill>
                <a:latin typeface="Montserrat" panose="020B0604020202020204" charset="0"/>
                <a:cs typeface="Poppins" panose="020B0604020202020204" charset="0"/>
              </a:rPr>
              <a:t>Ken Ladd &amp; Jaclyn McLean</a:t>
            </a:r>
          </a:p>
          <a:p>
            <a:r>
              <a:rPr lang="en-CA" sz="1600" dirty="0">
                <a:solidFill>
                  <a:schemeClr val="accent1">
                    <a:lumMod val="50000"/>
                  </a:schemeClr>
                </a:solidFill>
                <a:latin typeface="Montserrat" panose="020B0604020202020204" charset="0"/>
                <a:cs typeface="Poppins" panose="020B0604020202020204" charset="0"/>
              </a:rPr>
              <a:t>University of Saskatchewan</a:t>
            </a:r>
          </a:p>
          <a:p>
            <a:r>
              <a:rPr lang="en-CA" sz="1600" dirty="0">
                <a:solidFill>
                  <a:schemeClr val="accent1">
                    <a:lumMod val="50000"/>
                  </a:schemeClr>
                </a:solidFill>
                <a:latin typeface="Montserrat" panose="020B0604020202020204" charset="0"/>
                <a:cs typeface="Poppins" panose="020B0604020202020204" charset="0"/>
              </a:rPr>
              <a:t>CLAW 2019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lt1"/>
            </a:gs>
            <a:gs pos="62000">
              <a:srgbClr val="B1D872"/>
            </a:gs>
            <a:gs pos="100000">
              <a:srgbClr val="86B55A"/>
            </a:gs>
          </a:gsLst>
          <a:path path="circle">
            <a:fillToRect r="100000" b="100000"/>
          </a:path>
          <a:tileRect l="-100000" t="-100000"/>
        </a:gradFill>
        <a:effectLst/>
      </p:bgPr>
    </p:bg>
    <p:spTree>
      <p:nvGrpSpPr>
        <p:cNvPr id="1" name="Shape 351"/>
        <p:cNvGrpSpPr/>
        <p:nvPr/>
      </p:nvGrpSpPr>
      <p:grpSpPr>
        <a:xfrm>
          <a:off x="0" y="0"/>
          <a:ext cx="0" cy="0"/>
          <a:chOff x="0" y="0"/>
          <a:chExt cx="0" cy="0"/>
        </a:xfrm>
      </p:grpSpPr>
      <p:sp>
        <p:nvSpPr>
          <p:cNvPr id="352" name="Google Shape;352;p18"/>
          <p:cNvSpPr txBox="1">
            <a:spLocks noGrp="1"/>
          </p:cNvSpPr>
          <p:nvPr>
            <p:ph type="ctrTitle" idx="4294967295"/>
          </p:nvPr>
        </p:nvSpPr>
        <p:spPr>
          <a:xfrm>
            <a:off x="1350000" y="2631600"/>
            <a:ext cx="6617492"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CA" sz="6000" dirty="0">
                <a:solidFill>
                  <a:schemeClr val="accent1">
                    <a:lumMod val="50000"/>
                  </a:schemeClr>
                </a:solidFill>
              </a:rPr>
              <a:t>Lessons </a:t>
            </a:r>
            <a:br>
              <a:rPr lang="en-CA" sz="6000" dirty="0">
                <a:solidFill>
                  <a:schemeClr val="accent1">
                    <a:lumMod val="50000"/>
                  </a:schemeClr>
                </a:solidFill>
              </a:rPr>
            </a:br>
            <a:r>
              <a:rPr lang="en-CA" sz="6000" dirty="0">
                <a:solidFill>
                  <a:schemeClr val="accent1">
                    <a:lumMod val="50000"/>
                  </a:schemeClr>
                </a:solidFill>
              </a:rPr>
              <a:t>Learned</a:t>
            </a:r>
            <a:endParaRPr sz="6000" dirty="0">
              <a:solidFill>
                <a:schemeClr val="accent1">
                  <a:lumMod val="50000"/>
                </a:schemeClr>
              </a:solidFill>
            </a:endParaRPr>
          </a:p>
        </p:txBody>
      </p:sp>
      <p:sp>
        <p:nvSpPr>
          <p:cNvPr id="367" name="Google Shape;367;p18"/>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solidFill>
                  <a:schemeClr val="bg2">
                    <a:lumMod val="75000"/>
                  </a:schemeClr>
                </a:solidFill>
              </a:rPr>
              <a:t>10</a:t>
            </a:fld>
            <a:endParaRPr dirty="0">
              <a:solidFill>
                <a:schemeClr val="bg2">
                  <a:lumMod val="75000"/>
                </a:schemeClr>
              </a:solidFill>
            </a:endParaRPr>
          </a:p>
        </p:txBody>
      </p:sp>
      <p:pic>
        <p:nvPicPr>
          <p:cNvPr id="4" name="Picture 3" descr="A close up of an object&#10;&#10;Description automatically generated">
            <a:extLst>
              <a:ext uri="{FF2B5EF4-FFF2-40B4-BE49-F238E27FC236}">
                <a16:creationId xmlns:a16="http://schemas.microsoft.com/office/drawing/2014/main" id="{430B0016-81F7-4C08-8E7B-66FD064EACE1}"/>
              </a:ext>
            </a:extLst>
          </p:cNvPr>
          <p:cNvPicPr>
            <a:picLocks noChangeAspect="1"/>
          </p:cNvPicPr>
          <p:nvPr/>
        </p:nvPicPr>
        <p:blipFill>
          <a:blip r:embed="rId3">
            <a:duotone>
              <a:schemeClr val="bg2">
                <a:shade val="45000"/>
                <a:satMod val="135000"/>
              </a:schemeClr>
              <a:prstClr val="white"/>
            </a:duotone>
          </a:blip>
          <a:stretch>
            <a:fillRect/>
          </a:stretch>
        </p:blipFill>
        <p:spPr>
          <a:xfrm>
            <a:off x="7023600" y="3790800"/>
            <a:ext cx="900000" cy="900000"/>
          </a:xfrm>
          <a:prstGeom prst="rect">
            <a:avLst/>
          </a:prstGeom>
        </p:spPr>
      </p:pic>
    </p:spTree>
    <p:extLst>
      <p:ext uri="{BB962C8B-B14F-4D97-AF65-F5344CB8AC3E}">
        <p14:creationId xmlns:p14="http://schemas.microsoft.com/office/powerpoint/2010/main" val="31039771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lt1"/>
            </a:gs>
            <a:gs pos="62000">
              <a:srgbClr val="B1D872"/>
            </a:gs>
            <a:gs pos="100000">
              <a:srgbClr val="86B55A"/>
            </a:gs>
          </a:gsLst>
          <a:path path="circle">
            <a:fillToRect r="100000" b="100000"/>
          </a:path>
          <a:tileRect l="-100000" t="-100000"/>
        </a:gradFill>
        <a:effectLst/>
      </p:bgPr>
    </p:bg>
    <p:spTree>
      <p:nvGrpSpPr>
        <p:cNvPr id="1" name="Shape 351"/>
        <p:cNvGrpSpPr/>
        <p:nvPr/>
      </p:nvGrpSpPr>
      <p:grpSpPr>
        <a:xfrm>
          <a:off x="0" y="0"/>
          <a:ext cx="0" cy="0"/>
          <a:chOff x="0" y="0"/>
          <a:chExt cx="0" cy="0"/>
        </a:xfrm>
      </p:grpSpPr>
      <p:sp>
        <p:nvSpPr>
          <p:cNvPr id="352" name="Google Shape;352;p18"/>
          <p:cNvSpPr txBox="1">
            <a:spLocks noGrp="1"/>
          </p:cNvSpPr>
          <p:nvPr>
            <p:ph type="ctrTitle" idx="4294967295"/>
          </p:nvPr>
        </p:nvSpPr>
        <p:spPr>
          <a:xfrm>
            <a:off x="1350000" y="2631600"/>
            <a:ext cx="6617492"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CA" sz="6000" dirty="0">
                <a:solidFill>
                  <a:schemeClr val="accent1">
                    <a:lumMod val="50000"/>
                  </a:schemeClr>
                </a:solidFill>
              </a:rPr>
              <a:t>Moving </a:t>
            </a:r>
            <a:br>
              <a:rPr lang="en-CA" sz="6000" dirty="0">
                <a:solidFill>
                  <a:schemeClr val="accent1">
                    <a:lumMod val="50000"/>
                  </a:schemeClr>
                </a:solidFill>
              </a:rPr>
            </a:br>
            <a:r>
              <a:rPr lang="en-CA" sz="6000" dirty="0">
                <a:solidFill>
                  <a:schemeClr val="accent1">
                    <a:lumMod val="50000"/>
                  </a:schemeClr>
                </a:solidFill>
              </a:rPr>
              <a:t>Forward</a:t>
            </a:r>
            <a:endParaRPr sz="6000" dirty="0">
              <a:solidFill>
                <a:schemeClr val="accent1">
                  <a:lumMod val="50000"/>
                </a:schemeClr>
              </a:solidFill>
            </a:endParaRPr>
          </a:p>
        </p:txBody>
      </p:sp>
      <p:sp>
        <p:nvSpPr>
          <p:cNvPr id="367" name="Google Shape;367;p18"/>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solidFill>
                  <a:schemeClr val="bg2">
                    <a:lumMod val="75000"/>
                  </a:schemeClr>
                </a:solidFill>
              </a:rPr>
              <a:t>11</a:t>
            </a:fld>
            <a:endParaRPr dirty="0">
              <a:solidFill>
                <a:schemeClr val="bg2">
                  <a:lumMod val="75000"/>
                </a:schemeClr>
              </a:solidFill>
            </a:endParaRPr>
          </a:p>
        </p:txBody>
      </p:sp>
      <p:pic>
        <p:nvPicPr>
          <p:cNvPr id="18" name="Picture 17" descr="A picture containing tripod&#10;&#10;Description automatically generated">
            <a:extLst>
              <a:ext uri="{FF2B5EF4-FFF2-40B4-BE49-F238E27FC236}">
                <a16:creationId xmlns:a16="http://schemas.microsoft.com/office/drawing/2014/main" id="{D208BC51-456D-437E-9272-3D088C701703}"/>
              </a:ext>
            </a:extLst>
          </p:cNvPr>
          <p:cNvPicPr>
            <a:picLocks noChangeAspect="1"/>
          </p:cNvPicPr>
          <p:nvPr/>
        </p:nvPicPr>
        <p:blipFill>
          <a:blip r:embed="rId3">
            <a:duotone>
              <a:schemeClr val="bg2">
                <a:shade val="45000"/>
                <a:satMod val="135000"/>
              </a:schemeClr>
              <a:prstClr val="white"/>
            </a:duotone>
          </a:blip>
          <a:stretch>
            <a:fillRect/>
          </a:stretch>
        </p:blipFill>
        <p:spPr>
          <a:xfrm>
            <a:off x="7023600" y="3790800"/>
            <a:ext cx="900000" cy="900000"/>
          </a:xfrm>
          <a:prstGeom prst="rect">
            <a:avLst/>
          </a:prstGeom>
        </p:spPr>
      </p:pic>
    </p:spTree>
    <p:extLst>
      <p:ext uri="{BB962C8B-B14F-4D97-AF65-F5344CB8AC3E}">
        <p14:creationId xmlns:p14="http://schemas.microsoft.com/office/powerpoint/2010/main" val="30729479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5" name="Google Shape;555;p34"/>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12</a:t>
            </a:fld>
            <a:endParaRPr/>
          </a:p>
        </p:txBody>
      </p:sp>
      <p:sp>
        <p:nvSpPr>
          <p:cNvPr id="556" name="Google Shape;556;p34"/>
          <p:cNvSpPr txBox="1">
            <a:spLocks noGrp="1"/>
          </p:cNvSpPr>
          <p:nvPr>
            <p:ph type="ctrTitle" idx="4294967295"/>
          </p:nvPr>
        </p:nvSpPr>
        <p:spPr>
          <a:xfrm>
            <a:off x="590392" y="1121590"/>
            <a:ext cx="5845244" cy="861900"/>
          </a:xfrm>
          <a:prstGeom prst="rect">
            <a:avLst/>
          </a:prstGeom>
        </p:spPr>
        <p:txBody>
          <a:bodyPr spcFirstLastPara="1" wrap="square" lIns="0" tIns="0" rIns="0" bIns="0" anchor="t" anchorCtr="0">
            <a:noAutofit/>
          </a:bodyPr>
          <a:lstStyle/>
          <a:p>
            <a:pPr>
              <a:buSzPts val="4800"/>
            </a:pPr>
            <a:r>
              <a:rPr lang="en-CA" sz="7000" dirty="0">
                <a:solidFill>
                  <a:schemeClr val="accent2">
                    <a:lumMod val="75000"/>
                  </a:schemeClr>
                </a:solidFill>
              </a:rPr>
              <a:t>Thank You!</a:t>
            </a:r>
          </a:p>
        </p:txBody>
      </p:sp>
      <p:sp>
        <p:nvSpPr>
          <p:cNvPr id="557" name="Google Shape;557;p34"/>
          <p:cNvSpPr txBox="1">
            <a:spLocks noGrp="1"/>
          </p:cNvSpPr>
          <p:nvPr>
            <p:ph type="subTitle" idx="4294967295"/>
          </p:nvPr>
        </p:nvSpPr>
        <p:spPr>
          <a:xfrm>
            <a:off x="1356744" y="2229002"/>
            <a:ext cx="6342175" cy="2341200"/>
          </a:xfrm>
          <a:prstGeom prst="rect">
            <a:avLst/>
          </a:prstGeom>
        </p:spPr>
        <p:txBody>
          <a:bodyPr spcFirstLastPara="1" wrap="square" lIns="0" tIns="0" rIns="0" bIns="0" numCol="1" anchor="t" anchorCtr="0">
            <a:noAutofit/>
          </a:bodyPr>
          <a:lstStyle/>
          <a:p>
            <a:pPr marL="0" lvl="0" indent="0" algn="l" rtl="0">
              <a:spcBef>
                <a:spcPts val="600"/>
              </a:spcBef>
              <a:spcAft>
                <a:spcPts val="0"/>
              </a:spcAft>
              <a:buNone/>
            </a:pPr>
            <a:r>
              <a:rPr lang="en" sz="3000" b="1" dirty="0">
                <a:solidFill>
                  <a:schemeClr val="bg2">
                    <a:lumMod val="50000"/>
                  </a:schemeClr>
                </a:solidFill>
                <a:latin typeface="Montserrat"/>
                <a:ea typeface="Montserrat"/>
                <a:cs typeface="Montserrat"/>
                <a:sym typeface="Montserrat"/>
              </a:rPr>
              <a:t>Any questions?</a:t>
            </a:r>
            <a:endParaRPr sz="3000" b="1" dirty="0">
              <a:solidFill>
                <a:schemeClr val="bg2">
                  <a:lumMod val="50000"/>
                </a:schemeClr>
              </a:solidFill>
              <a:latin typeface="Montserrat"/>
              <a:ea typeface="Montserrat"/>
              <a:cs typeface="Montserrat"/>
              <a:sym typeface="Montserrat"/>
            </a:endParaRPr>
          </a:p>
          <a:p>
            <a:pPr marL="457200" lvl="1" indent="0">
              <a:buClr>
                <a:schemeClr val="dk1"/>
              </a:buClr>
              <a:buSzPts val="1100"/>
              <a:buNone/>
            </a:pPr>
            <a:r>
              <a:rPr lang="en" sz="2200" dirty="0">
                <a:solidFill>
                  <a:schemeClr val="bg2">
                    <a:lumMod val="50000"/>
                  </a:schemeClr>
                </a:solidFill>
                <a:latin typeface="Montserrat" panose="020B0604020202020204" charset="0"/>
              </a:rPr>
              <a:t>You can find </a:t>
            </a:r>
            <a:r>
              <a:rPr lang="en-CA" sz="2200" dirty="0">
                <a:solidFill>
                  <a:schemeClr val="bg2">
                    <a:lumMod val="50000"/>
                  </a:schemeClr>
                </a:solidFill>
                <a:latin typeface="Montserrat" panose="020B0604020202020204" charset="0"/>
              </a:rPr>
              <a:t>us</a:t>
            </a:r>
            <a:r>
              <a:rPr lang="en" sz="2200" dirty="0">
                <a:solidFill>
                  <a:schemeClr val="bg2">
                    <a:lumMod val="50000"/>
                  </a:schemeClr>
                </a:solidFill>
                <a:latin typeface="Montserrat" panose="020B0604020202020204" charset="0"/>
              </a:rPr>
              <a:t> at:</a:t>
            </a:r>
            <a:endParaRPr sz="2200" dirty="0">
              <a:solidFill>
                <a:schemeClr val="bg2">
                  <a:lumMod val="50000"/>
                </a:schemeClr>
              </a:solidFill>
              <a:latin typeface="Montserrat" panose="020B0604020202020204" charset="0"/>
            </a:endParaRPr>
          </a:p>
          <a:p>
            <a:pPr lvl="1">
              <a:buChar char="❑"/>
            </a:pPr>
            <a:r>
              <a:rPr lang="en-CA" sz="2200" dirty="0" err="1">
                <a:solidFill>
                  <a:schemeClr val="bg2">
                    <a:lumMod val="50000"/>
                  </a:schemeClr>
                </a:solidFill>
                <a:latin typeface="Montserrat" panose="020B0604020202020204" charset="0"/>
              </a:rPr>
              <a:t>ken.ladd</a:t>
            </a:r>
            <a:r>
              <a:rPr lang="en-CA" sz="2200" dirty="0">
                <a:solidFill>
                  <a:schemeClr val="bg2">
                    <a:lumMod val="50000"/>
                  </a:schemeClr>
                </a:solidFill>
                <a:latin typeface="Montserrat" panose="020B0604020202020204" charset="0"/>
              </a:rPr>
              <a:t>[at]usask.ca</a:t>
            </a:r>
            <a:endParaRPr sz="2200" dirty="0">
              <a:solidFill>
                <a:schemeClr val="bg2">
                  <a:lumMod val="50000"/>
                </a:schemeClr>
              </a:solidFill>
              <a:latin typeface="Montserrat" panose="020B0604020202020204" charset="0"/>
            </a:endParaRPr>
          </a:p>
          <a:p>
            <a:pPr lvl="1">
              <a:spcBef>
                <a:spcPts val="0"/>
              </a:spcBef>
              <a:buChar char="❑"/>
            </a:pPr>
            <a:r>
              <a:rPr lang="en-CA" sz="2200" dirty="0" err="1">
                <a:solidFill>
                  <a:schemeClr val="bg2">
                    <a:lumMod val="50000"/>
                  </a:schemeClr>
                </a:solidFill>
                <a:latin typeface="Montserrat" panose="020B0604020202020204" charset="0"/>
              </a:rPr>
              <a:t>jaclyn.mclean</a:t>
            </a:r>
            <a:r>
              <a:rPr lang="en-CA" sz="2200" dirty="0">
                <a:solidFill>
                  <a:schemeClr val="bg2">
                    <a:lumMod val="50000"/>
                  </a:schemeClr>
                </a:solidFill>
                <a:latin typeface="Montserrat" panose="020B0604020202020204" charset="0"/>
              </a:rPr>
              <a:t>[at]usask.ca / @</a:t>
            </a:r>
            <a:r>
              <a:rPr lang="en-CA" sz="2200" dirty="0" err="1">
                <a:solidFill>
                  <a:schemeClr val="bg2">
                    <a:lumMod val="50000"/>
                  </a:schemeClr>
                </a:solidFill>
                <a:latin typeface="Montserrat" panose="020B0604020202020204" charset="0"/>
              </a:rPr>
              <a:t>superjax</a:t>
            </a:r>
            <a:endParaRPr sz="2200" dirty="0">
              <a:solidFill>
                <a:schemeClr val="bg2">
                  <a:lumMod val="50000"/>
                </a:schemeClr>
              </a:solidFill>
              <a:latin typeface="Montserrat" panose="020B0604020202020204" charset="0"/>
            </a:endParaRPr>
          </a:p>
        </p:txBody>
      </p:sp>
      <p:sp>
        <p:nvSpPr>
          <p:cNvPr id="2" name="Rectangle 1">
            <a:extLst>
              <a:ext uri="{FF2B5EF4-FFF2-40B4-BE49-F238E27FC236}">
                <a16:creationId xmlns:a16="http://schemas.microsoft.com/office/drawing/2014/main" id="{01552E27-9585-47D9-A4DE-7188310A1502}"/>
              </a:ext>
            </a:extLst>
          </p:cNvPr>
          <p:cNvSpPr/>
          <p:nvPr/>
        </p:nvSpPr>
        <p:spPr>
          <a:xfrm>
            <a:off x="163131" y="4815714"/>
            <a:ext cx="8729400" cy="246221"/>
          </a:xfrm>
          <a:prstGeom prst="rect">
            <a:avLst/>
          </a:prstGeom>
        </p:spPr>
        <p:txBody>
          <a:bodyPr wrap="square">
            <a:spAutoFit/>
          </a:bodyPr>
          <a:lstStyle/>
          <a:p>
            <a:pPr lvl="0">
              <a:spcBef>
                <a:spcPts val="600"/>
              </a:spcBef>
            </a:pPr>
            <a:r>
              <a:rPr lang="en-CA" sz="1000" dirty="0">
                <a:solidFill>
                  <a:schemeClr val="bg2">
                    <a:lumMod val="50000"/>
                  </a:schemeClr>
                </a:solidFill>
                <a:latin typeface="Poppins" panose="020B0604020202020204" charset="0"/>
                <a:cs typeface="Poppins" panose="020B0604020202020204" charset="0"/>
              </a:rPr>
              <a:t>Special thanks to all the people who made and released these awesome resources for free: Presentation template by </a:t>
            </a:r>
            <a:r>
              <a:rPr lang="en-CA" sz="1000" u="sng" dirty="0" err="1">
                <a:solidFill>
                  <a:schemeClr val="bg2">
                    <a:lumMod val="50000"/>
                  </a:schemeClr>
                </a:solidFill>
                <a:latin typeface="Poppins" panose="020B0604020202020204" charset="0"/>
                <a:cs typeface="Poppins" panose="020B0604020202020204" charset="0"/>
                <a:hlinkClick r:id="rId3">
                  <a:extLst>
                    <a:ext uri="{A12FA001-AC4F-418D-AE19-62706E023703}">
                      <ahyp:hlinkClr xmlns:ahyp="http://schemas.microsoft.com/office/drawing/2018/hyperlinkcolor" val="tx"/>
                    </a:ext>
                  </a:extLst>
                </a:hlinkClick>
              </a:rPr>
              <a:t>SlidesCarnival</a:t>
            </a:r>
            <a:endParaRPr lang="en-CA" sz="1000" dirty="0">
              <a:solidFill>
                <a:schemeClr val="bg2">
                  <a:lumMod val="50000"/>
                </a:schemeClr>
              </a:solidFill>
              <a:latin typeface="Poppins" panose="020B0604020202020204" charset="0"/>
              <a:cs typeface="Poppins" panose="020B060402020202020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0BB96A4-120E-4C95-A99F-84EC8C197B1E}"/>
              </a:ext>
            </a:extLst>
          </p:cNvPr>
          <p:cNvSpPr>
            <a:spLocks noGrp="1"/>
          </p:cNvSpPr>
          <p:nvPr>
            <p:ph type="ctrTitle"/>
          </p:nvPr>
        </p:nvSpPr>
        <p:spPr>
          <a:xfrm>
            <a:off x="734785" y="1411950"/>
            <a:ext cx="7070271" cy="1910914"/>
          </a:xfrm>
        </p:spPr>
        <p:txBody>
          <a:bodyPr/>
          <a:lstStyle/>
          <a:p>
            <a:r>
              <a:rPr lang="en-CA" sz="4700" dirty="0">
                <a:solidFill>
                  <a:schemeClr val="accent1">
                    <a:lumMod val="50000"/>
                  </a:schemeClr>
                </a:solidFill>
              </a:rPr>
              <a:t>Slides available:</a:t>
            </a:r>
            <a:br>
              <a:rPr lang="en-CA" sz="5500" dirty="0">
                <a:solidFill>
                  <a:schemeClr val="accent2">
                    <a:lumMod val="75000"/>
                  </a:schemeClr>
                </a:solidFill>
              </a:rPr>
            </a:br>
            <a:r>
              <a:rPr lang="en-CA" sz="3500" dirty="0">
                <a:solidFill>
                  <a:schemeClr val="accent2">
                    <a:lumMod val="75000"/>
                  </a:schemeClr>
                </a:solidFill>
                <a:hlinkClick r:id="rId3">
                  <a:extLst>
                    <a:ext uri="{A12FA001-AC4F-418D-AE19-62706E023703}">
                      <ahyp:hlinkClr xmlns:ahyp="http://schemas.microsoft.com/office/drawing/2018/hyperlinkcolor" val="tx"/>
                    </a:ext>
                  </a:extLst>
                </a:hlinkClick>
              </a:rPr>
              <a:t>https://harvest.usask.ca/</a:t>
            </a:r>
            <a:endParaRPr lang="en-CA" sz="3500" dirty="0">
              <a:solidFill>
                <a:schemeClr val="accent2">
                  <a:lumMod val="75000"/>
                </a:schemeClr>
              </a:solidFill>
            </a:endParaRPr>
          </a:p>
        </p:txBody>
      </p:sp>
      <p:sp>
        <p:nvSpPr>
          <p:cNvPr id="2" name="Slide Number Placeholder 1">
            <a:extLst>
              <a:ext uri="{FF2B5EF4-FFF2-40B4-BE49-F238E27FC236}">
                <a16:creationId xmlns:a16="http://schemas.microsoft.com/office/drawing/2014/main" id="{0C0F94A9-99B3-4E3B-9972-324ADADDC4BE}"/>
              </a:ext>
            </a:extLst>
          </p:cNvPr>
          <p:cNvSpPr>
            <a:spLocks noGrp="1"/>
          </p:cNvSpPr>
          <p:nvPr>
            <p:ph type="sldNum" idx="4294967295"/>
          </p:nvPr>
        </p:nvSpPr>
        <p:spPr>
          <a:xfrm>
            <a:off x="8729663" y="4733925"/>
            <a:ext cx="414337" cy="409575"/>
          </a:xfrm>
        </p:spPr>
        <p:txBody>
          <a:bodyPr/>
          <a:lstStyle/>
          <a:p>
            <a:pPr marL="0" lvl="0" indent="0" algn="ctr" rtl="0">
              <a:spcBef>
                <a:spcPts val="0"/>
              </a:spcBef>
              <a:spcAft>
                <a:spcPts val="0"/>
              </a:spcAft>
              <a:buNone/>
            </a:pPr>
            <a:fld id="{00000000-1234-1234-1234-123412341234}" type="slidenum">
              <a:rPr lang="en" smtClean="0"/>
              <a:t>13</a:t>
            </a:fld>
            <a:endParaRPr lang="en"/>
          </a:p>
        </p:txBody>
      </p:sp>
    </p:spTree>
    <p:extLst>
      <p:ext uri="{BB962C8B-B14F-4D97-AF65-F5344CB8AC3E}">
        <p14:creationId xmlns:p14="http://schemas.microsoft.com/office/powerpoint/2010/main" val="1238710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lt1"/>
            </a:gs>
            <a:gs pos="62000">
              <a:srgbClr val="B1D872"/>
            </a:gs>
            <a:gs pos="100000">
              <a:srgbClr val="86B55A"/>
            </a:gs>
          </a:gsLst>
          <a:path path="circle">
            <a:fillToRect r="100000" b="100000"/>
          </a:path>
          <a:tileRect l="-100000" t="-100000"/>
        </a:gradFill>
        <a:effectLst/>
      </p:bgPr>
    </p:bg>
    <p:spTree>
      <p:nvGrpSpPr>
        <p:cNvPr id="1" name="Shape 351"/>
        <p:cNvGrpSpPr/>
        <p:nvPr/>
      </p:nvGrpSpPr>
      <p:grpSpPr>
        <a:xfrm>
          <a:off x="0" y="0"/>
          <a:ext cx="0" cy="0"/>
          <a:chOff x="0" y="0"/>
          <a:chExt cx="0" cy="0"/>
        </a:xfrm>
      </p:grpSpPr>
      <p:sp>
        <p:nvSpPr>
          <p:cNvPr id="352" name="Google Shape;352;p18"/>
          <p:cNvSpPr txBox="1">
            <a:spLocks noGrp="1"/>
          </p:cNvSpPr>
          <p:nvPr>
            <p:ph type="ctrTitle" idx="4294967295"/>
          </p:nvPr>
        </p:nvSpPr>
        <p:spPr>
          <a:xfrm>
            <a:off x="1350851" y="2630440"/>
            <a:ext cx="57549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CA" sz="6000" dirty="0">
                <a:solidFill>
                  <a:schemeClr val="accent1">
                    <a:lumMod val="50000"/>
                  </a:schemeClr>
                </a:solidFill>
              </a:rPr>
              <a:t>Overview</a:t>
            </a:r>
            <a:endParaRPr sz="6000" dirty="0">
              <a:solidFill>
                <a:schemeClr val="accent1">
                  <a:lumMod val="50000"/>
                </a:schemeClr>
              </a:solidFill>
            </a:endParaRPr>
          </a:p>
        </p:txBody>
      </p:sp>
      <p:sp>
        <p:nvSpPr>
          <p:cNvPr id="367" name="Google Shape;367;p18"/>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solidFill>
                  <a:schemeClr val="bg2">
                    <a:lumMod val="75000"/>
                  </a:schemeClr>
                </a:solidFill>
              </a:rPr>
              <a:t>2</a:t>
            </a:fld>
            <a:endParaRPr dirty="0">
              <a:solidFill>
                <a:schemeClr val="bg2">
                  <a:lumMod val="75000"/>
                </a:schemeClr>
              </a:solidFill>
            </a:endParaRPr>
          </a:p>
        </p:txBody>
      </p:sp>
      <p:pic>
        <p:nvPicPr>
          <p:cNvPr id="3" name="Picture 2" descr="A picture containing drawing&#10;&#10;Description automatically generated">
            <a:extLst>
              <a:ext uri="{FF2B5EF4-FFF2-40B4-BE49-F238E27FC236}">
                <a16:creationId xmlns:a16="http://schemas.microsoft.com/office/drawing/2014/main" id="{8B57DF25-DD43-4E7B-BAAE-F7B528EB7E6D}"/>
              </a:ext>
            </a:extLst>
          </p:cNvPr>
          <p:cNvPicPr>
            <a:picLocks noChangeAspect="1"/>
          </p:cNvPicPr>
          <p:nvPr/>
        </p:nvPicPr>
        <p:blipFill>
          <a:blip r:embed="rId3">
            <a:duotone>
              <a:schemeClr val="bg2">
                <a:shade val="45000"/>
                <a:satMod val="135000"/>
              </a:schemeClr>
              <a:prstClr val="white"/>
            </a:duotone>
          </a:blip>
          <a:stretch>
            <a:fillRect/>
          </a:stretch>
        </p:blipFill>
        <p:spPr>
          <a:xfrm>
            <a:off x="7022832" y="3790240"/>
            <a:ext cx="900000" cy="900000"/>
          </a:xfrm>
          <a:prstGeom prst="rect">
            <a:avLst/>
          </a:prstGeom>
        </p:spPr>
      </p:pic>
    </p:spTree>
    <p:extLst>
      <p:ext uri="{BB962C8B-B14F-4D97-AF65-F5344CB8AC3E}">
        <p14:creationId xmlns:p14="http://schemas.microsoft.com/office/powerpoint/2010/main" val="4278722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79C5D-B2D5-4A64-80D8-B2C21B8A83D4}"/>
              </a:ext>
            </a:extLst>
          </p:cNvPr>
          <p:cNvSpPr>
            <a:spLocks noGrp="1"/>
          </p:cNvSpPr>
          <p:nvPr>
            <p:ph type="title"/>
          </p:nvPr>
        </p:nvSpPr>
        <p:spPr/>
        <p:txBody>
          <a:bodyPr anchor="ctr"/>
          <a:lstStyle/>
          <a:p>
            <a:r>
              <a:rPr lang="en-CA" sz="2400" dirty="0">
                <a:solidFill>
                  <a:schemeClr val="accent1">
                    <a:lumMod val="50000"/>
                  </a:schemeClr>
                </a:solidFill>
              </a:rPr>
              <a:t>Evolution 2015 - 2019</a:t>
            </a:r>
          </a:p>
        </p:txBody>
      </p:sp>
      <p:sp>
        <p:nvSpPr>
          <p:cNvPr id="3" name="Text Placeholder 2">
            <a:extLst>
              <a:ext uri="{FF2B5EF4-FFF2-40B4-BE49-F238E27FC236}">
                <a16:creationId xmlns:a16="http://schemas.microsoft.com/office/drawing/2014/main" id="{F46714B1-D140-44F2-BE72-485FB58F50FA}"/>
              </a:ext>
            </a:extLst>
          </p:cNvPr>
          <p:cNvSpPr>
            <a:spLocks noGrp="1"/>
          </p:cNvSpPr>
          <p:nvPr>
            <p:ph type="body" idx="1"/>
          </p:nvPr>
        </p:nvSpPr>
        <p:spPr/>
        <p:txBody>
          <a:bodyPr/>
          <a:lstStyle/>
          <a:p>
            <a:r>
              <a:rPr lang="en-CA" sz="2200" dirty="0">
                <a:solidFill>
                  <a:schemeClr val="accent1">
                    <a:lumMod val="50000"/>
                  </a:schemeClr>
                </a:solidFill>
                <a:latin typeface="Montserrat" panose="020B0604020202020204" charset="0"/>
                <a:cs typeface="Poppins" panose="020B0604020202020204" charset="0"/>
              </a:rPr>
              <a:t>2015: simple usage data &amp; aggregate cost analysis</a:t>
            </a:r>
          </a:p>
          <a:p>
            <a:r>
              <a:rPr lang="en-CA" sz="2200" dirty="0">
                <a:solidFill>
                  <a:schemeClr val="accent1">
                    <a:lumMod val="50000"/>
                  </a:schemeClr>
                </a:solidFill>
                <a:latin typeface="Montserrat" panose="020B0604020202020204" charset="0"/>
                <a:cs typeface="Poppins" panose="020B0604020202020204" charset="0"/>
              </a:rPr>
              <a:t>2019: detailed cost per title, analyze packages by college/discipline, add citation data from Web of Science</a:t>
            </a:r>
          </a:p>
        </p:txBody>
      </p:sp>
      <p:sp>
        <p:nvSpPr>
          <p:cNvPr id="4" name="Slide Number Placeholder 3">
            <a:extLst>
              <a:ext uri="{FF2B5EF4-FFF2-40B4-BE49-F238E27FC236}">
                <a16:creationId xmlns:a16="http://schemas.microsoft.com/office/drawing/2014/main" id="{6F74DA56-2B08-4A2B-A4F4-E20DED5E3009}"/>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solidFill>
                  <a:schemeClr val="bg2">
                    <a:lumMod val="75000"/>
                  </a:schemeClr>
                </a:solidFill>
              </a:rPr>
              <a:t>3</a:t>
            </a:fld>
            <a:endParaRPr lang="en" dirty="0">
              <a:solidFill>
                <a:schemeClr val="bg2">
                  <a:lumMod val="75000"/>
                </a:schemeClr>
              </a:solidFill>
            </a:endParaRPr>
          </a:p>
        </p:txBody>
      </p:sp>
    </p:spTree>
    <p:extLst>
      <p:ext uri="{BB962C8B-B14F-4D97-AF65-F5344CB8AC3E}">
        <p14:creationId xmlns:p14="http://schemas.microsoft.com/office/powerpoint/2010/main" val="1725380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5487A76-BE68-4725-90DB-BEA892BDAB1F}"/>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solidFill>
                  <a:schemeClr val="bg2">
                    <a:lumMod val="75000"/>
                  </a:schemeClr>
                </a:solidFill>
              </a:rPr>
              <a:t>4</a:t>
            </a:fld>
            <a:endParaRPr lang="en" dirty="0">
              <a:solidFill>
                <a:schemeClr val="bg2">
                  <a:lumMod val="75000"/>
                </a:schemeClr>
              </a:solidFill>
            </a:endParaRPr>
          </a:p>
        </p:txBody>
      </p:sp>
      <p:sp>
        <p:nvSpPr>
          <p:cNvPr id="3" name="Rectangle 2">
            <a:extLst>
              <a:ext uri="{FF2B5EF4-FFF2-40B4-BE49-F238E27FC236}">
                <a16:creationId xmlns:a16="http://schemas.microsoft.com/office/drawing/2014/main" id="{58628F1E-5537-4AF6-A4D1-4E49076BAED5}"/>
              </a:ext>
            </a:extLst>
          </p:cNvPr>
          <p:cNvSpPr/>
          <p:nvPr/>
        </p:nvSpPr>
        <p:spPr>
          <a:xfrm>
            <a:off x="5836835" y="3492955"/>
            <a:ext cx="844062" cy="1758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9" name="Table 8">
            <a:extLst>
              <a:ext uri="{FF2B5EF4-FFF2-40B4-BE49-F238E27FC236}">
                <a16:creationId xmlns:a16="http://schemas.microsoft.com/office/drawing/2014/main" id="{6CE7E528-EB43-4E97-BCBB-9B03A1BED3A4}"/>
              </a:ext>
            </a:extLst>
          </p:cNvPr>
          <p:cNvGraphicFramePr>
            <a:graphicFrameLocks noGrp="1"/>
          </p:cNvGraphicFramePr>
          <p:nvPr>
            <p:extLst>
              <p:ext uri="{D42A27DB-BD31-4B8C-83A1-F6EECF244321}">
                <p14:modId xmlns:p14="http://schemas.microsoft.com/office/powerpoint/2010/main" val="586238081"/>
              </p:ext>
            </p:extLst>
          </p:nvPr>
        </p:nvGraphicFramePr>
        <p:xfrm>
          <a:off x="214731" y="0"/>
          <a:ext cx="8721969" cy="5057415"/>
        </p:xfrm>
        <a:graphic>
          <a:graphicData uri="http://schemas.openxmlformats.org/drawingml/2006/table">
            <a:tbl>
              <a:tblPr/>
              <a:tblGrid>
                <a:gridCol w="2176936">
                  <a:extLst>
                    <a:ext uri="{9D8B030D-6E8A-4147-A177-3AD203B41FA5}">
                      <a16:colId xmlns:a16="http://schemas.microsoft.com/office/drawing/2014/main" val="156796145"/>
                    </a:ext>
                  </a:extLst>
                </a:gridCol>
                <a:gridCol w="896383">
                  <a:extLst>
                    <a:ext uri="{9D8B030D-6E8A-4147-A177-3AD203B41FA5}">
                      <a16:colId xmlns:a16="http://schemas.microsoft.com/office/drawing/2014/main" val="3783512927"/>
                    </a:ext>
                  </a:extLst>
                </a:gridCol>
                <a:gridCol w="896383">
                  <a:extLst>
                    <a:ext uri="{9D8B030D-6E8A-4147-A177-3AD203B41FA5}">
                      <a16:colId xmlns:a16="http://schemas.microsoft.com/office/drawing/2014/main" val="3175703768"/>
                    </a:ext>
                  </a:extLst>
                </a:gridCol>
                <a:gridCol w="924842">
                  <a:extLst>
                    <a:ext uri="{9D8B030D-6E8A-4147-A177-3AD203B41FA5}">
                      <a16:colId xmlns:a16="http://schemas.microsoft.com/office/drawing/2014/main" val="1104036858"/>
                    </a:ext>
                  </a:extLst>
                </a:gridCol>
                <a:gridCol w="924842">
                  <a:extLst>
                    <a:ext uri="{9D8B030D-6E8A-4147-A177-3AD203B41FA5}">
                      <a16:colId xmlns:a16="http://schemas.microsoft.com/office/drawing/2014/main" val="2022459577"/>
                    </a:ext>
                  </a:extLst>
                </a:gridCol>
                <a:gridCol w="924842">
                  <a:extLst>
                    <a:ext uri="{9D8B030D-6E8A-4147-A177-3AD203B41FA5}">
                      <a16:colId xmlns:a16="http://schemas.microsoft.com/office/drawing/2014/main" val="611935811"/>
                    </a:ext>
                  </a:extLst>
                </a:gridCol>
                <a:gridCol w="1052899">
                  <a:extLst>
                    <a:ext uri="{9D8B030D-6E8A-4147-A177-3AD203B41FA5}">
                      <a16:colId xmlns:a16="http://schemas.microsoft.com/office/drawing/2014/main" val="3396387720"/>
                    </a:ext>
                  </a:extLst>
                </a:gridCol>
                <a:gridCol w="924842">
                  <a:extLst>
                    <a:ext uri="{9D8B030D-6E8A-4147-A177-3AD203B41FA5}">
                      <a16:colId xmlns:a16="http://schemas.microsoft.com/office/drawing/2014/main" val="506557762"/>
                    </a:ext>
                  </a:extLst>
                </a:gridCol>
              </a:tblGrid>
              <a:tr h="204513">
                <a:tc gridSpan="8">
                  <a:txBody>
                    <a:bodyPr/>
                    <a:lstStyle/>
                    <a:p>
                      <a:pPr algn="ctr" fontAlgn="b"/>
                      <a:r>
                        <a:rPr lang="en-CA" sz="2000" b="0" i="0" u="none" strike="noStrike" dirty="0">
                          <a:solidFill>
                            <a:srgbClr val="000000"/>
                          </a:solidFill>
                          <a:effectLst/>
                          <a:latin typeface="Calibri" panose="020F0502020204030204" pitchFamily="34" charset="0"/>
                        </a:rPr>
                        <a:t>Big Deal Summary Comparison</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ctr" rtl="0" fontAlgn="b"/>
                      <a:endParaRPr lang="en-CA" sz="900" b="1" i="0" u="none" strike="noStrike">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rtl="0" fontAlgn="b"/>
                      <a:endParaRPr lang="en-CA" sz="900" b="1" i="0" u="none" strike="noStrike">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rtl="0" fontAlgn="b"/>
                      <a:endParaRPr lang="en-CA" sz="900" b="1" i="0" u="none" strike="noStrike">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rtl="0" fontAlgn="b"/>
                      <a:endParaRPr lang="en-CA" sz="900" b="1" i="0" u="none" strike="noStrike">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rtl="0" fontAlgn="b"/>
                      <a:endParaRPr lang="en-CA" sz="900" b="1" i="0" u="none" strike="noStrike">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rtl="0" fontAlgn="b"/>
                      <a:endParaRPr lang="en-CA" sz="900" b="1" i="0" u="none" strike="noStrike">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hMerge="1">
                  <a:txBody>
                    <a:bodyPr/>
                    <a:lstStyle/>
                    <a:p>
                      <a:pPr algn="ctr" rtl="0" fontAlgn="b"/>
                      <a:endParaRPr lang="en-CA" sz="900" b="1"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566719624"/>
                  </a:ext>
                </a:extLst>
              </a:tr>
              <a:tr h="204513">
                <a:tc>
                  <a:txBody>
                    <a:bodyPr/>
                    <a:lstStyle/>
                    <a:p>
                      <a:pPr algn="l" fontAlgn="b"/>
                      <a:r>
                        <a:rPr lang="en-CA" sz="1500" b="0" i="0" u="none" strike="noStrike" dirty="0">
                          <a:solidFill>
                            <a:srgbClr val="000000"/>
                          </a:solidFill>
                          <a:effectLst/>
                          <a:latin typeface="Calibri" panose="020F0502020204030204" pitchFamily="34" charset="0"/>
                        </a:rPr>
                        <a:t>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b"/>
                      <a:r>
                        <a:rPr lang="en-CA" sz="1500" b="1" i="0" u="none" strike="noStrike" dirty="0">
                          <a:solidFill>
                            <a:srgbClr val="000000"/>
                          </a:solidFill>
                          <a:effectLst/>
                          <a:latin typeface="Calibri" panose="020F0502020204030204" pitchFamily="34" charset="0"/>
                        </a:rPr>
                        <a:t>Cambridge</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b"/>
                      <a:r>
                        <a:rPr lang="en-CA" sz="1500" b="1" i="0" u="none" strike="noStrike">
                          <a:solidFill>
                            <a:srgbClr val="000000"/>
                          </a:solidFill>
                          <a:effectLst/>
                          <a:latin typeface="Calibri" panose="020F0502020204030204" pitchFamily="34" charset="0"/>
                        </a:rPr>
                        <a:t>T&amp;F</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b"/>
                      <a:r>
                        <a:rPr lang="en-CA" sz="1500" b="1" i="0" u="none" strike="noStrike">
                          <a:solidFill>
                            <a:srgbClr val="000000"/>
                          </a:solidFill>
                          <a:effectLst/>
                          <a:latin typeface="Calibri" panose="020F0502020204030204" pitchFamily="34" charset="0"/>
                        </a:rPr>
                        <a:t>Wiley</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b"/>
                      <a:r>
                        <a:rPr lang="en-CA" sz="1500" b="1" i="0" u="none" strike="noStrike">
                          <a:solidFill>
                            <a:srgbClr val="000000"/>
                          </a:solidFill>
                          <a:effectLst/>
                          <a:latin typeface="Calibri" panose="020F0502020204030204" pitchFamily="34" charset="0"/>
                        </a:rPr>
                        <a:t>Springer</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b"/>
                      <a:r>
                        <a:rPr lang="en-CA" sz="1500" b="1" i="0" u="none" strike="noStrike">
                          <a:solidFill>
                            <a:srgbClr val="000000"/>
                          </a:solidFill>
                          <a:effectLst/>
                          <a:latin typeface="Calibri" panose="020F0502020204030204" pitchFamily="34" charset="0"/>
                        </a:rPr>
                        <a:t>Sage</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b"/>
                      <a:r>
                        <a:rPr lang="en-CA" sz="1500" b="1" i="0" u="none" strike="noStrike" dirty="0">
                          <a:solidFill>
                            <a:srgbClr val="000000"/>
                          </a:solidFill>
                          <a:effectLst/>
                          <a:latin typeface="Calibri" panose="020F0502020204030204" pitchFamily="34" charset="0"/>
                        </a:rPr>
                        <a:t>Science Direct</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rtl="0" fontAlgn="b"/>
                      <a:r>
                        <a:rPr lang="en-CA" sz="1500" b="1" i="0" u="none" strike="noStrike" dirty="0">
                          <a:solidFill>
                            <a:srgbClr val="000000"/>
                          </a:solidFill>
                          <a:effectLst/>
                          <a:latin typeface="Calibri" panose="020F0502020204030204" pitchFamily="34" charset="0"/>
                        </a:rPr>
                        <a:t>Oxford</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629949766"/>
                  </a:ext>
                </a:extLst>
              </a:tr>
              <a:tr h="204513">
                <a:tc>
                  <a:txBody>
                    <a:bodyPr/>
                    <a:lstStyle/>
                    <a:p>
                      <a:pPr algn="l" rtl="0" fontAlgn="b"/>
                      <a:r>
                        <a:rPr lang="en-CA" sz="1500" b="1" i="0" u="none" strike="noStrike" dirty="0">
                          <a:solidFill>
                            <a:srgbClr val="000000"/>
                          </a:solidFill>
                          <a:effectLst/>
                          <a:latin typeface="Calibri" panose="020F0502020204030204" pitchFamily="34" charset="0"/>
                        </a:rPr>
                        <a:t>Number of titles</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dirty="0">
                          <a:solidFill>
                            <a:srgbClr val="000000"/>
                          </a:solidFill>
                          <a:effectLst/>
                          <a:latin typeface="Calibri" panose="020F0502020204030204" pitchFamily="34" charset="0"/>
                        </a:rPr>
                        <a:t>372</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a:solidFill>
                            <a:srgbClr val="000000"/>
                          </a:solidFill>
                          <a:effectLst/>
                          <a:latin typeface="Calibri" panose="020F0502020204030204" pitchFamily="34" charset="0"/>
                        </a:rPr>
                        <a:t>2,347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a:solidFill>
                            <a:srgbClr val="000000"/>
                          </a:solidFill>
                          <a:effectLst/>
                          <a:latin typeface="Calibri" panose="020F0502020204030204" pitchFamily="34" charset="0"/>
                        </a:rPr>
                        <a:t>1,502</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a:solidFill>
                            <a:srgbClr val="000000"/>
                          </a:solidFill>
                          <a:effectLst/>
                          <a:latin typeface="Calibri" panose="020F0502020204030204" pitchFamily="34" charset="0"/>
                        </a:rPr>
                        <a:t>2,155</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a:solidFill>
                            <a:srgbClr val="000000"/>
                          </a:solidFill>
                          <a:effectLst/>
                          <a:latin typeface="Calibri" panose="020F0502020204030204" pitchFamily="34" charset="0"/>
                        </a:rPr>
                        <a:t>897</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a:solidFill>
                            <a:srgbClr val="000000"/>
                          </a:solidFill>
                          <a:effectLst/>
                          <a:latin typeface="Calibri" panose="020F0502020204030204" pitchFamily="34" charset="0"/>
                        </a:rPr>
                        <a:t>2,318</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a:solidFill>
                            <a:srgbClr val="000000"/>
                          </a:solidFill>
                          <a:effectLst/>
                          <a:latin typeface="Calibri" panose="020F0502020204030204" pitchFamily="34" charset="0"/>
                        </a:rPr>
                        <a:t>356</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87636082"/>
                  </a:ext>
                </a:extLst>
              </a:tr>
              <a:tr h="403593">
                <a:tc>
                  <a:txBody>
                    <a:bodyPr/>
                    <a:lstStyle/>
                    <a:p>
                      <a:pPr algn="l" rtl="0" fontAlgn="b"/>
                      <a:r>
                        <a:rPr lang="en-CA" sz="1500" b="1" i="0" u="none" strike="noStrike" dirty="0">
                          <a:solidFill>
                            <a:srgbClr val="000000"/>
                          </a:solidFill>
                          <a:effectLst/>
                          <a:latin typeface="Calibri" panose="020F0502020204030204" pitchFamily="34" charset="0"/>
                        </a:rPr>
                        <a:t>Cost in 2019</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CA" sz="1500" b="0" i="0" u="none" strike="noStrike" dirty="0">
                          <a:solidFill>
                            <a:srgbClr val="000000"/>
                          </a:solidFill>
                          <a:effectLst/>
                          <a:latin typeface="Calibri" panose="020F0502020204030204" pitchFamily="34" charset="0"/>
                        </a:rPr>
                        <a:t> $ 87,729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CA" sz="1500" b="0" i="0" u="none" strike="noStrike" dirty="0">
                          <a:solidFill>
                            <a:srgbClr val="000000"/>
                          </a:solidFill>
                          <a:effectLst/>
                          <a:latin typeface="Calibri" panose="020F0502020204030204" pitchFamily="34" charset="0"/>
                        </a:rPr>
                        <a:t> $ 496,669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CA" sz="1500" b="0" i="0" u="none" strike="noStrike" dirty="0">
                          <a:solidFill>
                            <a:srgbClr val="000000"/>
                          </a:solidFill>
                          <a:effectLst/>
                          <a:latin typeface="Calibri" panose="020F0502020204030204" pitchFamily="34" charset="0"/>
                        </a:rPr>
                        <a:t> $ 924,771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CA" sz="1500" b="0" i="0" u="none" strike="noStrike" dirty="0">
                          <a:solidFill>
                            <a:srgbClr val="000000"/>
                          </a:solidFill>
                          <a:effectLst/>
                          <a:latin typeface="Calibri" panose="020F0502020204030204" pitchFamily="34" charset="0"/>
                        </a:rPr>
                        <a:t>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CA" sz="1500" b="0" i="0" u="none" strike="noStrike" dirty="0">
                          <a:solidFill>
                            <a:srgbClr val="000000"/>
                          </a:solidFill>
                          <a:effectLst/>
                          <a:latin typeface="Calibri" panose="020F0502020204030204" pitchFamily="34" charset="0"/>
                        </a:rPr>
                        <a:t> $ 182,879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CA" sz="1500" b="0" i="0" u="none" strike="noStrike" dirty="0">
                          <a:solidFill>
                            <a:srgbClr val="000000"/>
                          </a:solidFill>
                          <a:effectLst/>
                          <a:latin typeface="Calibri" panose="020F0502020204030204" pitchFamily="34" charset="0"/>
                        </a:rPr>
                        <a:t> $ 1,546,293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en-CA" sz="1500" b="0" i="0" u="none" strike="noStrike" dirty="0">
                          <a:solidFill>
                            <a:srgbClr val="000000"/>
                          </a:solidFill>
                          <a:effectLst/>
                          <a:latin typeface="Calibri" panose="020F0502020204030204" pitchFamily="34" charset="0"/>
                        </a:rPr>
                        <a:t> $ 142,861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46504673"/>
                  </a:ext>
                </a:extLst>
              </a:tr>
              <a:tr h="403593">
                <a:tc>
                  <a:txBody>
                    <a:bodyPr/>
                    <a:lstStyle/>
                    <a:p>
                      <a:pPr algn="l" rtl="0" fontAlgn="b"/>
                      <a:r>
                        <a:rPr lang="en-CA" sz="1500" b="1" i="0" u="none" strike="noStrike" dirty="0">
                          <a:solidFill>
                            <a:srgbClr val="000000"/>
                          </a:solidFill>
                          <a:effectLst/>
                          <a:latin typeface="Calibri" panose="020F0502020204030204" pitchFamily="34" charset="0"/>
                        </a:rPr>
                        <a:t>Cost per average use per year</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dirty="0">
                          <a:solidFill>
                            <a:srgbClr val="000000"/>
                          </a:solidFill>
                          <a:effectLst/>
                          <a:latin typeface="Calibri" panose="020F0502020204030204" pitchFamily="34" charset="0"/>
                        </a:rPr>
                        <a:t> $ 5.71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dirty="0">
                          <a:solidFill>
                            <a:srgbClr val="000000"/>
                          </a:solidFill>
                          <a:effectLst/>
                          <a:latin typeface="Calibri" panose="020F0502020204030204" pitchFamily="34" charset="0"/>
                        </a:rPr>
                        <a:t> $ 5.06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dirty="0">
                          <a:solidFill>
                            <a:srgbClr val="000000"/>
                          </a:solidFill>
                          <a:effectLst/>
                          <a:latin typeface="Calibri" panose="020F0502020204030204" pitchFamily="34" charset="0"/>
                        </a:rPr>
                        <a:t> $ 4.35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dirty="0">
                          <a:solidFill>
                            <a:srgbClr val="000000"/>
                          </a:solidFill>
                          <a:effectLst/>
                          <a:latin typeface="Calibri" panose="020F0502020204030204" pitchFamily="34" charset="0"/>
                        </a:rPr>
                        <a:t> $ 3.40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dirty="0">
                          <a:solidFill>
                            <a:srgbClr val="000000"/>
                          </a:solidFill>
                          <a:effectLst/>
                          <a:latin typeface="Calibri" panose="020F0502020204030204" pitchFamily="34" charset="0"/>
                        </a:rPr>
                        <a:t> $ 2.85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dirty="0">
                          <a:solidFill>
                            <a:srgbClr val="000000"/>
                          </a:solidFill>
                          <a:effectLst/>
                          <a:latin typeface="Calibri" panose="020F0502020204030204" pitchFamily="34" charset="0"/>
                        </a:rPr>
                        <a:t> $ 2.39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500" b="0" i="0" u="none" strike="noStrike" dirty="0">
                          <a:solidFill>
                            <a:srgbClr val="000000"/>
                          </a:solidFill>
                          <a:effectLst/>
                          <a:latin typeface="Calibri" panose="020F0502020204030204" pitchFamily="34" charset="0"/>
                        </a:rPr>
                        <a:t> $ 2.11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51032353"/>
                  </a:ext>
                </a:extLst>
              </a:tr>
              <a:tr h="204513">
                <a:tc gridSpan="8">
                  <a:txBody>
                    <a:bodyPr/>
                    <a:lstStyle/>
                    <a:p>
                      <a:pPr algn="l" rtl="0" fontAlgn="b"/>
                      <a:r>
                        <a:rPr lang="en-CA" sz="1450" b="1" i="0" u="none" strike="noStrike" dirty="0">
                          <a:solidFill>
                            <a:srgbClr val="000000"/>
                          </a:solidFill>
                          <a:effectLst/>
                          <a:latin typeface="Calibri" panose="020F0502020204030204" pitchFamily="34" charset="0"/>
                        </a:rPr>
                        <a:t>Cost per average use &lt;$5 CDN</a:t>
                      </a:r>
                      <a:r>
                        <a:rPr lang="en-CA" sz="1450" b="0" i="0" u="none" strike="noStrike" dirty="0">
                          <a:solidFill>
                            <a:srgbClr val="000000"/>
                          </a:solidFill>
                          <a:effectLst/>
                          <a:latin typeface="Calibri" panose="020F0502020204030204" pitchFamily="34" charset="0"/>
                        </a:rPr>
                        <a:t>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08999626"/>
                  </a:ext>
                </a:extLst>
              </a:tr>
              <a:tr h="204513">
                <a:tc>
                  <a:txBody>
                    <a:bodyPr/>
                    <a:lstStyle/>
                    <a:p>
                      <a:pPr algn="r" rtl="0" fontAlgn="b"/>
                      <a:r>
                        <a:rPr lang="en-CA" sz="1450" b="0" i="0" u="none" strike="noStrike" dirty="0">
                          <a:solidFill>
                            <a:srgbClr val="000000"/>
                          </a:solidFill>
                          <a:effectLst/>
                          <a:latin typeface="Calibri" panose="020F0502020204030204" pitchFamily="34" charset="0"/>
                        </a:rPr>
                        <a:t>Number of titles</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21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52</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160</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54</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51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241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89</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48910990"/>
                  </a:ext>
                </a:extLst>
              </a:tr>
              <a:tr h="204513">
                <a:tc>
                  <a:txBody>
                    <a:bodyPr/>
                    <a:lstStyle/>
                    <a:p>
                      <a:pPr algn="r" rtl="0" fontAlgn="b"/>
                      <a:r>
                        <a:rPr lang="en-CA" sz="1450" b="0" i="0" u="none" strike="noStrike" dirty="0">
                          <a:solidFill>
                            <a:srgbClr val="000000"/>
                          </a:solidFill>
                          <a:effectLst/>
                          <a:latin typeface="Calibri" panose="020F0502020204030204" pitchFamily="34" charset="0"/>
                        </a:rPr>
                        <a:t>% all average usage</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42.1%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14.4%</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42.1%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19.7%</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37.4%</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45.8%</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72.0%</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6968888"/>
                  </a:ext>
                </a:extLst>
              </a:tr>
              <a:tr h="204513">
                <a:tc>
                  <a:txBody>
                    <a:bodyPr/>
                    <a:lstStyle/>
                    <a:p>
                      <a:pPr algn="r" rtl="0" fontAlgn="b"/>
                      <a:r>
                        <a:rPr lang="en-CA" sz="1450" b="0" i="0" u="none" strike="noStrike" dirty="0">
                          <a:solidFill>
                            <a:srgbClr val="000000"/>
                          </a:solidFill>
                          <a:effectLst/>
                          <a:latin typeface="Calibri" panose="020F0502020204030204" pitchFamily="34" charset="0"/>
                        </a:rPr>
                        <a:t>% package cost</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20.6%</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7.1%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21.3%</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17.7%</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25.4%</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49.4%</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59.6%</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197935923"/>
                  </a:ext>
                </a:extLst>
              </a:tr>
              <a:tr h="204513">
                <a:tc gridSpan="8">
                  <a:txBody>
                    <a:bodyPr/>
                    <a:lstStyle/>
                    <a:p>
                      <a:pPr algn="l" rtl="0" fontAlgn="b"/>
                      <a:r>
                        <a:rPr lang="en-CA" sz="1450" b="1" i="0" u="none" strike="noStrike" dirty="0">
                          <a:solidFill>
                            <a:srgbClr val="000000"/>
                          </a:solidFill>
                          <a:effectLst/>
                          <a:latin typeface="Calibri" panose="020F0502020204030204" pitchFamily="34" charset="0"/>
                        </a:rPr>
                        <a:t>Cost per average use &lt;$10 CDN</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69055321"/>
                  </a:ext>
                </a:extLst>
              </a:tr>
              <a:tr h="204513">
                <a:tc>
                  <a:txBody>
                    <a:bodyPr/>
                    <a:lstStyle/>
                    <a:p>
                      <a:pPr algn="r" rtl="0" fontAlgn="b"/>
                      <a:r>
                        <a:rPr lang="en-CA" sz="1450" b="0" i="0" u="none" strike="noStrike" dirty="0">
                          <a:solidFill>
                            <a:srgbClr val="000000"/>
                          </a:solidFill>
                          <a:effectLst/>
                          <a:latin typeface="Calibri" panose="020F0502020204030204" pitchFamily="34" charset="0"/>
                        </a:rPr>
                        <a:t>Number of titles</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53</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160</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315</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164</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142</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496</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158</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444555409"/>
                  </a:ext>
                </a:extLst>
              </a:tr>
              <a:tr h="204513">
                <a:tc>
                  <a:txBody>
                    <a:bodyPr/>
                    <a:lstStyle/>
                    <a:p>
                      <a:pPr algn="r" rtl="0" fontAlgn="b"/>
                      <a:r>
                        <a:rPr lang="en-CA" sz="1450" b="0" i="0" u="none" strike="noStrike" dirty="0">
                          <a:solidFill>
                            <a:srgbClr val="000000"/>
                          </a:solidFill>
                          <a:effectLst/>
                          <a:latin typeface="Calibri" panose="020F0502020204030204" pitchFamily="34" charset="0"/>
                        </a:rPr>
                        <a:t>% all average usage</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62.3%</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29.8%</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60.8%</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40.6%</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59.7%</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67.0%</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86.1%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590182170"/>
                  </a:ext>
                </a:extLst>
              </a:tr>
              <a:tr h="204513">
                <a:tc>
                  <a:txBody>
                    <a:bodyPr/>
                    <a:lstStyle/>
                    <a:p>
                      <a:pPr algn="r" rtl="0" fontAlgn="b"/>
                      <a:r>
                        <a:rPr lang="en-CA" sz="1450" b="0" i="0" u="none" strike="noStrike" dirty="0">
                          <a:solidFill>
                            <a:srgbClr val="000000"/>
                          </a:solidFill>
                          <a:effectLst/>
                          <a:latin typeface="Calibri" panose="020F0502020204030204" pitchFamily="34" charset="0"/>
                        </a:rPr>
                        <a:t>% package cost</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46.5%</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28.2%</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52.6%</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61.7%</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85.1%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113.2%</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107.3%</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27287937"/>
                  </a:ext>
                </a:extLst>
              </a:tr>
              <a:tr h="204513">
                <a:tc gridSpan="8">
                  <a:txBody>
                    <a:bodyPr/>
                    <a:lstStyle/>
                    <a:p>
                      <a:pPr algn="l" rtl="0" fontAlgn="b"/>
                      <a:r>
                        <a:rPr lang="en-CA" sz="1450" b="1" i="0" u="none" strike="noStrike" dirty="0">
                          <a:solidFill>
                            <a:srgbClr val="000000"/>
                          </a:solidFill>
                          <a:effectLst/>
                          <a:latin typeface="Calibri" panose="020F0502020204030204" pitchFamily="34" charset="0"/>
                        </a:rPr>
                        <a:t>80 % of all average use per year</a:t>
                      </a:r>
                      <a:r>
                        <a:rPr lang="en-CA" sz="1450" b="0" i="0" u="none" strike="noStrike" dirty="0">
                          <a:solidFill>
                            <a:srgbClr val="000000"/>
                          </a:solidFill>
                          <a:effectLst/>
                          <a:latin typeface="Calibri" panose="020F0502020204030204" pitchFamily="34" charset="0"/>
                        </a:rPr>
                        <a:t> </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r"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05161810"/>
                  </a:ext>
                </a:extLst>
              </a:tr>
              <a:tr h="204513">
                <a:tc>
                  <a:txBody>
                    <a:bodyPr/>
                    <a:lstStyle/>
                    <a:p>
                      <a:pPr algn="r" rtl="0" fontAlgn="b"/>
                      <a:r>
                        <a:rPr lang="en-CA" sz="1450" b="0" i="0" u="none" strike="noStrike">
                          <a:solidFill>
                            <a:srgbClr val="000000"/>
                          </a:solidFill>
                          <a:effectLst/>
                          <a:latin typeface="Calibri" panose="020F0502020204030204" pitchFamily="34" charset="0"/>
                        </a:rPr>
                        <a:t>Number of titles</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CA" sz="1450" b="0" i="0" u="none" strike="noStrike" dirty="0">
                          <a:solidFill>
                            <a:srgbClr val="000000"/>
                          </a:solidFill>
                          <a:effectLst/>
                          <a:latin typeface="Calibri" panose="020F0502020204030204" pitchFamily="34" charset="0"/>
                        </a:rPr>
                        <a:t>87</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731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418</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454</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252</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526</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96</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53792420"/>
                  </a:ext>
                </a:extLst>
              </a:tr>
              <a:tr h="204513">
                <a:tc>
                  <a:txBody>
                    <a:bodyPr/>
                    <a:lstStyle/>
                    <a:p>
                      <a:pPr algn="r" rtl="0" fontAlgn="b"/>
                      <a:r>
                        <a:rPr lang="en-CA" sz="1450" b="0" i="0" u="none" strike="noStrike">
                          <a:solidFill>
                            <a:srgbClr val="000000"/>
                          </a:solidFill>
                          <a:effectLst/>
                          <a:latin typeface="Calibri" panose="020F0502020204030204" pitchFamily="34" charset="0"/>
                        </a:rPr>
                        <a:t>% package cost</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CA" sz="1450" b="0" i="0" u="none" strike="noStrike">
                          <a:solidFill>
                            <a:srgbClr val="000000"/>
                          </a:solidFill>
                          <a:effectLst/>
                          <a:latin typeface="Calibri" panose="020F0502020204030204" pitchFamily="34" charset="0"/>
                        </a:rPr>
                        <a:t>72.7%</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415.6%</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187.3%</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377.5%</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219.7%</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206.0%</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107.1%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870871227"/>
                  </a:ext>
                </a:extLst>
              </a:tr>
              <a:tr h="204513">
                <a:tc gridSpan="8">
                  <a:txBody>
                    <a:bodyPr/>
                    <a:lstStyle/>
                    <a:p>
                      <a:pPr algn="l" rtl="0" fontAlgn="b"/>
                      <a:r>
                        <a:rPr lang="en-CA" sz="1450" b="1" i="0" u="none" strike="noStrike" dirty="0">
                          <a:solidFill>
                            <a:srgbClr val="000000"/>
                          </a:solidFill>
                          <a:effectLst/>
                          <a:latin typeface="Calibri" panose="020F0502020204030204" pitchFamily="34" charset="0"/>
                        </a:rPr>
                        <a:t>60 % of all average use per year</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hMerge="1">
                  <a:txBody>
                    <a:bodyPr/>
                    <a:lstStyle/>
                    <a:p>
                      <a:pPr algn="l" rtl="0" fontAlgn="b"/>
                      <a:endParaRPr lang="en-CA" sz="1500" b="0" i="0" u="none" strike="noStrike">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r" rtl="0" fontAlgn="b"/>
                      <a:endParaRPr lang="en-CA" sz="1500" b="0" i="0" u="none" strike="noStrike">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rtl="0" fontAlgn="b"/>
                      <a:endParaRPr lang="en-CA" sz="1500" b="0" i="0" u="none" strike="noStrike" dirty="0">
                        <a:solidFill>
                          <a:srgbClr val="000000"/>
                        </a:solidFill>
                        <a:effectLst/>
                        <a:latin typeface="Calibri" panose="020F0502020204030204" pitchFamily="34" charset="0"/>
                      </a:endParaRP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49946902"/>
                  </a:ext>
                </a:extLst>
              </a:tr>
              <a:tr h="204513">
                <a:tc>
                  <a:txBody>
                    <a:bodyPr/>
                    <a:lstStyle/>
                    <a:p>
                      <a:pPr algn="r" rtl="0" fontAlgn="b"/>
                      <a:r>
                        <a:rPr lang="en-CA" sz="1450" b="0" i="0" u="none" strike="noStrike" dirty="0">
                          <a:solidFill>
                            <a:srgbClr val="000000"/>
                          </a:solidFill>
                          <a:effectLst/>
                          <a:latin typeface="Calibri" panose="020F0502020204030204" pitchFamily="34" charset="0"/>
                        </a:rPr>
                        <a:t>Number of titles</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35</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344</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a:solidFill>
                            <a:srgbClr val="000000"/>
                          </a:solidFill>
                          <a:effectLst/>
                          <a:latin typeface="Calibri" panose="020F0502020204030204" pitchFamily="34" charset="0"/>
                        </a:rPr>
                        <a:t>191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195</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110</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245</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44</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71478218"/>
                  </a:ext>
                </a:extLst>
              </a:tr>
              <a:tr h="204513">
                <a:tc>
                  <a:txBody>
                    <a:bodyPr/>
                    <a:lstStyle/>
                    <a:p>
                      <a:pPr algn="r" rtl="0" fontAlgn="b"/>
                      <a:r>
                        <a:rPr lang="en-CA" sz="1450" b="0" i="0" u="none" strike="noStrike" dirty="0">
                          <a:solidFill>
                            <a:srgbClr val="000000"/>
                          </a:solidFill>
                          <a:effectLst/>
                          <a:latin typeface="Calibri" panose="020F0502020204030204" pitchFamily="34" charset="0"/>
                        </a:rPr>
                        <a:t>% package cost</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59.3%</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224.3%</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91.5%</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217.1%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106.2%</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119.3%</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rtl="0" fontAlgn="b"/>
                      <a:r>
                        <a:rPr lang="en-CA" sz="1450" b="0" i="0" u="none" strike="noStrike" dirty="0">
                          <a:solidFill>
                            <a:srgbClr val="000000"/>
                          </a:solidFill>
                          <a:effectLst/>
                          <a:latin typeface="Calibri" panose="020F0502020204030204" pitchFamily="34" charset="0"/>
                        </a:rPr>
                        <a:t>61.1%</a:t>
                      </a:r>
                    </a:p>
                  </a:txBody>
                  <a:tcPr marL="6239" marR="6239" marT="623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329922500"/>
                  </a:ext>
                </a:extLst>
              </a:tr>
            </a:tbl>
          </a:graphicData>
        </a:graphic>
      </p:graphicFrame>
    </p:spTree>
    <p:extLst>
      <p:ext uri="{BB962C8B-B14F-4D97-AF65-F5344CB8AC3E}">
        <p14:creationId xmlns:p14="http://schemas.microsoft.com/office/powerpoint/2010/main" val="122218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5D20C-E4D5-42C0-A44D-5A4DB3631C99}"/>
              </a:ext>
            </a:extLst>
          </p:cNvPr>
          <p:cNvSpPr>
            <a:spLocks noGrp="1"/>
          </p:cNvSpPr>
          <p:nvPr>
            <p:ph type="title"/>
          </p:nvPr>
        </p:nvSpPr>
        <p:spPr/>
        <p:txBody>
          <a:bodyPr anchor="t"/>
          <a:lstStyle/>
          <a:p>
            <a:r>
              <a:rPr lang="en-CA" sz="2400" dirty="0">
                <a:solidFill>
                  <a:schemeClr val="accent1">
                    <a:lumMod val="50000"/>
                  </a:schemeClr>
                </a:solidFill>
              </a:rPr>
              <a:t>Visualizing the data</a:t>
            </a:r>
          </a:p>
        </p:txBody>
      </p:sp>
      <p:sp>
        <p:nvSpPr>
          <p:cNvPr id="5" name="Slide Number Placeholder 4">
            <a:extLst>
              <a:ext uri="{FF2B5EF4-FFF2-40B4-BE49-F238E27FC236}">
                <a16:creationId xmlns:a16="http://schemas.microsoft.com/office/drawing/2014/main" id="{9D73A4D0-19C5-4452-9EC0-529C8716253C}"/>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solidFill>
                  <a:schemeClr val="bg2">
                    <a:lumMod val="75000"/>
                  </a:schemeClr>
                </a:solidFill>
              </a:rPr>
              <a:t>5</a:t>
            </a:fld>
            <a:endParaRPr lang="en" dirty="0">
              <a:solidFill>
                <a:schemeClr val="bg2">
                  <a:lumMod val="75000"/>
                </a:schemeClr>
              </a:solidFill>
            </a:endParaRPr>
          </a:p>
        </p:txBody>
      </p:sp>
      <p:pic>
        <p:nvPicPr>
          <p:cNvPr id="6" name="Picture 6" descr="A screenshot of a cell phone&#10;&#10;Description generated with very high confidence">
            <a:extLst>
              <a:ext uri="{FF2B5EF4-FFF2-40B4-BE49-F238E27FC236}">
                <a16:creationId xmlns:a16="http://schemas.microsoft.com/office/drawing/2014/main" id="{A11C6335-05EE-4487-8422-3C03207DDAC6}"/>
              </a:ext>
            </a:extLst>
          </p:cNvPr>
          <p:cNvPicPr>
            <a:picLocks noChangeAspect="1"/>
          </p:cNvPicPr>
          <p:nvPr/>
        </p:nvPicPr>
        <p:blipFill>
          <a:blip r:embed="rId3"/>
          <a:stretch>
            <a:fillRect/>
          </a:stretch>
        </p:blipFill>
        <p:spPr>
          <a:xfrm>
            <a:off x="1693142" y="792480"/>
            <a:ext cx="3406541" cy="4146345"/>
          </a:xfrm>
          <a:prstGeom prst="rect">
            <a:avLst/>
          </a:prstGeom>
          <a:ln>
            <a:solidFill>
              <a:schemeClr val="accent6">
                <a:lumMod val="50000"/>
              </a:schemeClr>
            </a:solidFill>
          </a:ln>
        </p:spPr>
      </p:pic>
      <p:pic>
        <p:nvPicPr>
          <p:cNvPr id="8" name="Picture 8" descr="A screenshot of a cell phone&#10;&#10;Description generated with very high confidence">
            <a:extLst>
              <a:ext uri="{FF2B5EF4-FFF2-40B4-BE49-F238E27FC236}">
                <a16:creationId xmlns:a16="http://schemas.microsoft.com/office/drawing/2014/main" id="{03D1E895-4557-48CF-B439-229953580988}"/>
              </a:ext>
            </a:extLst>
          </p:cNvPr>
          <p:cNvPicPr>
            <a:picLocks noChangeAspect="1"/>
          </p:cNvPicPr>
          <p:nvPr/>
        </p:nvPicPr>
        <p:blipFill>
          <a:blip r:embed="rId4"/>
          <a:stretch>
            <a:fillRect/>
          </a:stretch>
        </p:blipFill>
        <p:spPr>
          <a:xfrm>
            <a:off x="5451572" y="920"/>
            <a:ext cx="2915978" cy="4937905"/>
          </a:xfrm>
          <a:prstGeom prst="rect">
            <a:avLst/>
          </a:prstGeom>
          <a:ln>
            <a:solidFill>
              <a:schemeClr val="accent6">
                <a:lumMod val="50000"/>
              </a:schemeClr>
            </a:solidFill>
          </a:ln>
        </p:spPr>
      </p:pic>
      <p:sp>
        <p:nvSpPr>
          <p:cNvPr id="3" name="TextBox 2">
            <a:extLst>
              <a:ext uri="{FF2B5EF4-FFF2-40B4-BE49-F238E27FC236}">
                <a16:creationId xmlns:a16="http://schemas.microsoft.com/office/drawing/2014/main" id="{5344FCA9-C0FD-4DE3-8089-7D9B5F015769}"/>
              </a:ext>
            </a:extLst>
          </p:cNvPr>
          <p:cNvSpPr txBox="1"/>
          <p:nvPr/>
        </p:nvSpPr>
        <p:spPr>
          <a:xfrm>
            <a:off x="49179" y="2756076"/>
            <a:ext cx="727272" cy="369332"/>
          </a:xfrm>
          <a:prstGeom prst="rect">
            <a:avLst/>
          </a:prstGeom>
          <a:noFill/>
        </p:spPr>
        <p:txBody>
          <a:bodyPr wrap="square" rtlCol="0">
            <a:spAutoFit/>
          </a:bodyPr>
          <a:lstStyle/>
          <a:p>
            <a:r>
              <a:rPr lang="en-CA" sz="1800" b="1" dirty="0">
                <a:solidFill>
                  <a:schemeClr val="accent2">
                    <a:lumMod val="75000"/>
                  </a:schemeClr>
                </a:solidFill>
                <a:latin typeface="Poppins" panose="020B0604020202020204" charset="0"/>
                <a:cs typeface="Poppins" panose="020B0604020202020204" charset="0"/>
              </a:rPr>
              <a:t>New</a:t>
            </a:r>
          </a:p>
        </p:txBody>
      </p:sp>
      <p:cxnSp>
        <p:nvCxnSpPr>
          <p:cNvPr id="7" name="Straight Arrow Connector 6">
            <a:extLst>
              <a:ext uri="{FF2B5EF4-FFF2-40B4-BE49-F238E27FC236}">
                <a16:creationId xmlns:a16="http://schemas.microsoft.com/office/drawing/2014/main" id="{FD6BD695-FC81-454D-AFF4-D0DEF00C50E6}"/>
              </a:ext>
            </a:extLst>
          </p:cNvPr>
          <p:cNvCxnSpPr>
            <a:cxnSpLocks/>
            <a:stCxn id="3" idx="3"/>
          </p:cNvCxnSpPr>
          <p:nvPr/>
        </p:nvCxnSpPr>
        <p:spPr>
          <a:xfrm flipV="1">
            <a:off x="776451" y="2708366"/>
            <a:ext cx="844199" cy="232376"/>
          </a:xfrm>
          <a:prstGeom prst="straightConnector1">
            <a:avLst/>
          </a:prstGeom>
          <a:ln w="571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4819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27">
            <a:extLst>
              <a:ext uri="{FF2B5EF4-FFF2-40B4-BE49-F238E27FC236}">
                <a16:creationId xmlns:a16="http://schemas.microsoft.com/office/drawing/2014/main" id="{A7754CFA-34B3-4085-8632-C48A8B9847BE}"/>
              </a:ext>
            </a:extLst>
          </p:cNvPr>
          <p:cNvSpPr>
            <a:spLocks noGrp="1"/>
          </p:cNvSpPr>
          <p:nvPr>
            <p:ph type="title"/>
          </p:nvPr>
        </p:nvSpPr>
        <p:spPr>
          <a:xfrm>
            <a:off x="776450" y="402700"/>
            <a:ext cx="3587400" cy="856800"/>
          </a:xfrm>
        </p:spPr>
        <p:txBody>
          <a:bodyPr spcFirstLastPara="1" wrap="square" lIns="0" tIns="0" rIns="0" bIns="0" anchor="ctr" anchorCtr="0">
            <a:noAutofit/>
          </a:bodyPr>
          <a:lstStyle/>
          <a:p>
            <a:r>
              <a:rPr lang="en-US" sz="2400" dirty="0">
                <a:solidFill>
                  <a:schemeClr val="accent1">
                    <a:lumMod val="50000"/>
                  </a:schemeClr>
                </a:solidFill>
              </a:rPr>
              <a:t>Aggregated Data</a:t>
            </a:r>
          </a:p>
        </p:txBody>
      </p:sp>
      <p:sp>
        <p:nvSpPr>
          <p:cNvPr id="2" name="Slide Number Placeholder 1">
            <a:extLst>
              <a:ext uri="{FF2B5EF4-FFF2-40B4-BE49-F238E27FC236}">
                <a16:creationId xmlns:a16="http://schemas.microsoft.com/office/drawing/2014/main" id="{48052E8B-4289-4515-BB16-BC6661374F96}"/>
              </a:ext>
            </a:extLst>
          </p:cNvPr>
          <p:cNvSpPr>
            <a:spLocks noGrp="1"/>
          </p:cNvSpPr>
          <p:nvPr>
            <p:ph type="sldNum" idx="12"/>
          </p:nvPr>
        </p:nvSpPr>
        <p:spPr>
          <a:xfrm>
            <a:off x="8729400" y="4734075"/>
            <a:ext cx="414600" cy="409500"/>
          </a:xfrm>
        </p:spPr>
        <p:txBody>
          <a:bodyPr/>
          <a:lstStyle/>
          <a:p>
            <a:pPr marL="0" lvl="0" indent="0" algn="ctr" rtl="0">
              <a:spcBef>
                <a:spcPts val="0"/>
              </a:spcBef>
              <a:spcAft>
                <a:spcPts val="0"/>
              </a:spcAft>
              <a:buNone/>
            </a:pPr>
            <a:fld id="{00000000-1234-1234-1234-123412341234}" type="slidenum">
              <a:rPr lang="en" smtClean="0">
                <a:solidFill>
                  <a:schemeClr val="bg2">
                    <a:lumMod val="75000"/>
                  </a:schemeClr>
                </a:solidFill>
              </a:rPr>
              <a:t>6</a:t>
            </a:fld>
            <a:endParaRPr lang="en" dirty="0">
              <a:solidFill>
                <a:schemeClr val="bg2">
                  <a:lumMod val="75000"/>
                </a:schemeClr>
              </a:solidFill>
            </a:endParaRPr>
          </a:p>
        </p:txBody>
      </p:sp>
      <p:graphicFrame>
        <p:nvGraphicFramePr>
          <p:cNvPr id="5" name="Diagram 4">
            <a:extLst>
              <a:ext uri="{FF2B5EF4-FFF2-40B4-BE49-F238E27FC236}">
                <a16:creationId xmlns:a16="http://schemas.microsoft.com/office/drawing/2014/main" id="{EEB09EF4-5B9E-48F2-A2D0-C5EC65BF2533}"/>
              </a:ext>
            </a:extLst>
          </p:cNvPr>
          <p:cNvGraphicFramePr/>
          <p:nvPr>
            <p:extLst>
              <p:ext uri="{D42A27DB-BD31-4B8C-83A1-F6EECF244321}">
                <p14:modId xmlns:p14="http://schemas.microsoft.com/office/powerpoint/2010/main" val="3301450208"/>
              </p:ext>
            </p:extLst>
          </p:nvPr>
        </p:nvGraphicFramePr>
        <p:xfrm>
          <a:off x="525517" y="1140823"/>
          <a:ext cx="8092965" cy="36750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5495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1"/>
            </a:gs>
            <a:gs pos="62000">
              <a:srgbClr val="B1D872"/>
            </a:gs>
            <a:gs pos="100000">
              <a:srgbClr val="86B55A"/>
            </a:gs>
          </a:gsLst>
          <a:path path="circle">
            <a:fillToRect r="100000" b="100000"/>
          </a:path>
          <a:tileRect l="-100000" t="-100000"/>
        </a:gradFill>
        <a:effectLst/>
      </p:bgPr>
    </p:bg>
    <p:spTree>
      <p:nvGrpSpPr>
        <p:cNvPr id="1" name="Shape 351"/>
        <p:cNvGrpSpPr/>
        <p:nvPr/>
      </p:nvGrpSpPr>
      <p:grpSpPr>
        <a:xfrm>
          <a:off x="0" y="0"/>
          <a:ext cx="0" cy="0"/>
          <a:chOff x="0" y="0"/>
          <a:chExt cx="0" cy="0"/>
        </a:xfrm>
      </p:grpSpPr>
      <p:sp>
        <p:nvSpPr>
          <p:cNvPr id="352" name="Google Shape;352;p18"/>
          <p:cNvSpPr txBox="1">
            <a:spLocks noGrp="1"/>
          </p:cNvSpPr>
          <p:nvPr>
            <p:ph type="ctrTitle" idx="4294967295"/>
          </p:nvPr>
        </p:nvSpPr>
        <p:spPr>
          <a:xfrm>
            <a:off x="1350000" y="2631600"/>
            <a:ext cx="57549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CA" sz="6000" dirty="0">
                <a:solidFill>
                  <a:schemeClr val="accent1">
                    <a:lumMod val="50000"/>
                  </a:schemeClr>
                </a:solidFill>
              </a:rPr>
              <a:t>Challenges &amp; Opportunities</a:t>
            </a:r>
            <a:endParaRPr sz="6000" dirty="0">
              <a:solidFill>
                <a:schemeClr val="accent1">
                  <a:lumMod val="50000"/>
                </a:schemeClr>
              </a:solidFill>
            </a:endParaRPr>
          </a:p>
        </p:txBody>
      </p:sp>
      <p:sp>
        <p:nvSpPr>
          <p:cNvPr id="367" name="Google Shape;367;p18"/>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solidFill>
                  <a:schemeClr val="bg2">
                    <a:lumMod val="75000"/>
                  </a:schemeClr>
                </a:solidFill>
              </a:rPr>
              <a:t>7</a:t>
            </a:fld>
            <a:endParaRPr dirty="0">
              <a:solidFill>
                <a:schemeClr val="bg2">
                  <a:lumMod val="75000"/>
                </a:schemeClr>
              </a:solidFill>
            </a:endParaRPr>
          </a:p>
        </p:txBody>
      </p:sp>
      <p:pic>
        <p:nvPicPr>
          <p:cNvPr id="5" name="Picture 4" descr="A picture containing drawing&#10;&#10;Description automatically generated">
            <a:extLst>
              <a:ext uri="{FF2B5EF4-FFF2-40B4-BE49-F238E27FC236}">
                <a16:creationId xmlns:a16="http://schemas.microsoft.com/office/drawing/2014/main" id="{69B49904-404B-4F79-AE33-2CEAFD4C6F61}"/>
              </a:ext>
            </a:extLst>
          </p:cNvPr>
          <p:cNvPicPr>
            <a:picLocks noChangeAspect="1"/>
          </p:cNvPicPr>
          <p:nvPr/>
        </p:nvPicPr>
        <p:blipFill>
          <a:blip r:embed="rId3">
            <a:duotone>
              <a:schemeClr val="bg2">
                <a:shade val="45000"/>
                <a:satMod val="135000"/>
              </a:schemeClr>
              <a:prstClr val="white"/>
            </a:duotone>
          </a:blip>
          <a:stretch>
            <a:fillRect/>
          </a:stretch>
        </p:blipFill>
        <p:spPr>
          <a:xfrm>
            <a:off x="7023600" y="3790800"/>
            <a:ext cx="900000" cy="900000"/>
          </a:xfrm>
          <a:prstGeom prst="rect">
            <a:avLst/>
          </a:prstGeom>
        </p:spPr>
      </p:pic>
    </p:spTree>
    <p:extLst>
      <p:ext uri="{BB962C8B-B14F-4D97-AF65-F5344CB8AC3E}">
        <p14:creationId xmlns:p14="http://schemas.microsoft.com/office/powerpoint/2010/main" val="1060707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8FFED"/>
            </a:gs>
            <a:gs pos="62000">
              <a:schemeClr val="accent4"/>
            </a:gs>
            <a:gs pos="100000">
              <a:srgbClr val="86B55A"/>
            </a:gs>
          </a:gsLst>
          <a:path path="circle">
            <a:fillToRect r="100000" b="100000"/>
          </a:path>
          <a:tileRect l="-100000" t="-100000"/>
        </a:gradFill>
        <a:effectLst/>
      </p:bgPr>
    </p:bg>
    <p:spTree>
      <p:nvGrpSpPr>
        <p:cNvPr id="1" name="Shape 351"/>
        <p:cNvGrpSpPr/>
        <p:nvPr/>
      </p:nvGrpSpPr>
      <p:grpSpPr>
        <a:xfrm>
          <a:off x="0" y="0"/>
          <a:ext cx="0" cy="0"/>
          <a:chOff x="0" y="0"/>
          <a:chExt cx="0" cy="0"/>
        </a:xfrm>
      </p:grpSpPr>
      <p:sp>
        <p:nvSpPr>
          <p:cNvPr id="352" name="Google Shape;352;p18"/>
          <p:cNvSpPr txBox="1">
            <a:spLocks noGrp="1"/>
          </p:cNvSpPr>
          <p:nvPr>
            <p:ph type="ctrTitle" idx="4294967295"/>
          </p:nvPr>
        </p:nvSpPr>
        <p:spPr>
          <a:xfrm>
            <a:off x="1350000" y="2631600"/>
            <a:ext cx="57549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CA" sz="6000" dirty="0">
                <a:solidFill>
                  <a:schemeClr val="accent1">
                    <a:lumMod val="50000"/>
                  </a:schemeClr>
                </a:solidFill>
              </a:rPr>
              <a:t>Tips &amp; </a:t>
            </a:r>
            <a:br>
              <a:rPr lang="en-CA" sz="6000" dirty="0">
                <a:solidFill>
                  <a:schemeClr val="accent1">
                    <a:lumMod val="50000"/>
                  </a:schemeClr>
                </a:solidFill>
              </a:rPr>
            </a:br>
            <a:r>
              <a:rPr lang="en-CA" sz="6000" dirty="0">
                <a:solidFill>
                  <a:schemeClr val="accent1">
                    <a:lumMod val="50000"/>
                  </a:schemeClr>
                </a:solidFill>
              </a:rPr>
              <a:t>Tricks</a:t>
            </a:r>
            <a:endParaRPr sz="6000" dirty="0">
              <a:solidFill>
                <a:schemeClr val="accent1">
                  <a:lumMod val="50000"/>
                </a:schemeClr>
              </a:solidFill>
            </a:endParaRPr>
          </a:p>
        </p:txBody>
      </p:sp>
      <p:sp>
        <p:nvSpPr>
          <p:cNvPr id="367" name="Google Shape;367;p18"/>
          <p:cNvSpPr txBox="1">
            <a:spLocks noGrp="1"/>
          </p:cNvSpPr>
          <p:nvPr>
            <p:ph type="sldNum" idx="12"/>
          </p:nvPr>
        </p:nvSpPr>
        <p:spPr>
          <a:xfrm>
            <a:off x="8729400" y="4734075"/>
            <a:ext cx="414600" cy="4095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solidFill>
                  <a:srgbClr val="39415A"/>
                </a:solidFill>
              </a:rPr>
              <a:t>8</a:t>
            </a:fld>
            <a:endParaRPr dirty="0">
              <a:solidFill>
                <a:srgbClr val="39415A"/>
              </a:solidFill>
            </a:endParaRPr>
          </a:p>
        </p:txBody>
      </p:sp>
      <p:pic>
        <p:nvPicPr>
          <p:cNvPr id="7" name="Picture 6" descr="A picture containing table, stool&#10;&#10;Description automatically generated">
            <a:extLst>
              <a:ext uri="{FF2B5EF4-FFF2-40B4-BE49-F238E27FC236}">
                <a16:creationId xmlns:a16="http://schemas.microsoft.com/office/drawing/2014/main" id="{B2DBB353-F54E-484A-98C6-6792580DEDE4}"/>
              </a:ext>
            </a:extLst>
          </p:cNvPr>
          <p:cNvPicPr>
            <a:picLocks noChangeAspect="1"/>
          </p:cNvPicPr>
          <p:nvPr/>
        </p:nvPicPr>
        <p:blipFill>
          <a:blip r:embed="rId3">
            <a:duotone>
              <a:schemeClr val="bg2">
                <a:shade val="45000"/>
                <a:satMod val="135000"/>
              </a:schemeClr>
              <a:prstClr val="white"/>
            </a:duotone>
          </a:blip>
          <a:stretch>
            <a:fillRect/>
          </a:stretch>
        </p:blipFill>
        <p:spPr>
          <a:xfrm>
            <a:off x="7023600" y="3791400"/>
            <a:ext cx="900000" cy="900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2D8CA-7597-4C04-AE4E-BFC194D3244B}"/>
              </a:ext>
            </a:extLst>
          </p:cNvPr>
          <p:cNvSpPr>
            <a:spLocks noGrp="1"/>
          </p:cNvSpPr>
          <p:nvPr>
            <p:ph type="title"/>
          </p:nvPr>
        </p:nvSpPr>
        <p:spPr/>
        <p:txBody>
          <a:bodyPr anchor="ctr"/>
          <a:lstStyle/>
          <a:p>
            <a:r>
              <a:rPr lang="en-CA" sz="2400" dirty="0" err="1">
                <a:solidFill>
                  <a:schemeClr val="accent1">
                    <a:lumMod val="50000"/>
                  </a:schemeClr>
                </a:solidFill>
              </a:rPr>
              <a:t>Vlookup</a:t>
            </a:r>
            <a:r>
              <a:rPr lang="en-CA" sz="2400" dirty="0">
                <a:solidFill>
                  <a:schemeClr val="accent1">
                    <a:lumMod val="50000"/>
                  </a:schemeClr>
                </a:solidFill>
              </a:rPr>
              <a:t> examples</a:t>
            </a:r>
          </a:p>
        </p:txBody>
      </p:sp>
      <p:sp>
        <p:nvSpPr>
          <p:cNvPr id="3" name="Text Placeholder 2">
            <a:extLst>
              <a:ext uri="{FF2B5EF4-FFF2-40B4-BE49-F238E27FC236}">
                <a16:creationId xmlns:a16="http://schemas.microsoft.com/office/drawing/2014/main" id="{10A924F7-2644-4A59-B569-ACA702E48CAD}"/>
              </a:ext>
            </a:extLst>
          </p:cNvPr>
          <p:cNvSpPr>
            <a:spLocks noGrp="1"/>
          </p:cNvSpPr>
          <p:nvPr>
            <p:ph type="body" idx="1"/>
          </p:nvPr>
        </p:nvSpPr>
        <p:spPr>
          <a:xfrm>
            <a:off x="776450" y="1259500"/>
            <a:ext cx="8097584" cy="3197375"/>
          </a:xfrm>
        </p:spPr>
        <p:txBody>
          <a:bodyPr/>
          <a:lstStyle/>
          <a:p>
            <a:r>
              <a:rPr lang="en-CA" sz="2200" dirty="0">
                <a:solidFill>
                  <a:schemeClr val="accent1">
                    <a:lumMod val="50000"/>
                  </a:schemeClr>
                </a:solidFill>
                <a:latin typeface="Montserrat" panose="020B0604020202020204" charset="0"/>
                <a:cs typeface="Poppins" panose="020B0604020202020204" charset="0"/>
              </a:rPr>
              <a:t>=IFERROR(VLOOKUP($B2,'2015 JR1'!$F$2:$W$2400,6,FALSE),IFERROR(VLOOKUP($C2,'2015 JR1'!$G$2:$W$2400,5,FALSE),"***"))</a:t>
            </a:r>
          </a:p>
          <a:p>
            <a:r>
              <a:rPr lang="en-CA" sz="2200" dirty="0">
                <a:solidFill>
                  <a:schemeClr val="accent1">
                    <a:lumMod val="50000"/>
                  </a:schemeClr>
                </a:solidFill>
                <a:latin typeface="Montserrat" panose="020B0604020202020204" charset="0"/>
                <a:cs typeface="Poppins" panose="020B0604020202020204" charset="0"/>
              </a:rPr>
              <a:t>=IFERROR(VLOOKUP($C20,'T&amp;F alternate coverage'!$A$2:$F$701,6,FALSE),IFERROR(VLOOKUP($D20,'T&amp;F alternate coverage'!$A$2:$F$701,5,FALSE),"No")) [C20 and D20 are ISSN and </a:t>
            </a:r>
            <a:r>
              <a:rPr lang="en-CA" sz="2200" dirty="0" err="1">
                <a:solidFill>
                  <a:schemeClr val="accent1">
                    <a:lumMod val="50000"/>
                  </a:schemeClr>
                </a:solidFill>
                <a:latin typeface="Montserrat" panose="020B0604020202020204" charset="0"/>
                <a:cs typeface="Poppins" panose="020B0604020202020204" charset="0"/>
              </a:rPr>
              <a:t>eISSN</a:t>
            </a:r>
            <a:r>
              <a:rPr lang="en-CA" sz="2200" dirty="0">
                <a:solidFill>
                  <a:schemeClr val="accent1">
                    <a:lumMod val="50000"/>
                  </a:schemeClr>
                </a:solidFill>
                <a:latin typeface="Montserrat" panose="020B0604020202020204" charset="0"/>
                <a:cs typeface="Poppins" panose="020B0604020202020204" charset="0"/>
              </a:rPr>
              <a:t>]</a:t>
            </a:r>
          </a:p>
        </p:txBody>
      </p:sp>
      <p:sp>
        <p:nvSpPr>
          <p:cNvPr id="4" name="Slide Number Placeholder 3">
            <a:extLst>
              <a:ext uri="{FF2B5EF4-FFF2-40B4-BE49-F238E27FC236}">
                <a16:creationId xmlns:a16="http://schemas.microsoft.com/office/drawing/2014/main" id="{20B2EA0A-6E44-4441-B52A-0D9660699CE8}"/>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solidFill>
                  <a:schemeClr val="bg2">
                    <a:lumMod val="75000"/>
                  </a:schemeClr>
                </a:solidFill>
              </a:rPr>
              <a:t>9</a:t>
            </a:fld>
            <a:endParaRPr lang="en" dirty="0">
              <a:solidFill>
                <a:schemeClr val="bg2">
                  <a:lumMod val="75000"/>
                </a:schemeClr>
              </a:solidFill>
            </a:endParaRPr>
          </a:p>
        </p:txBody>
      </p:sp>
    </p:spTree>
    <p:extLst>
      <p:ext uri="{BB962C8B-B14F-4D97-AF65-F5344CB8AC3E}">
        <p14:creationId xmlns:p14="http://schemas.microsoft.com/office/powerpoint/2010/main" val="2054839982"/>
      </p:ext>
    </p:extLst>
  </p:cSld>
  <p:clrMapOvr>
    <a:masterClrMapping/>
  </p:clrMapOvr>
</p:sld>
</file>

<file path=ppt/theme/theme1.xml><?xml version="1.0" encoding="utf-8"?>
<a:theme xmlns:a="http://schemas.openxmlformats.org/drawingml/2006/main" name="Volsce template">
  <a:themeElements>
    <a:clrScheme name="Custom 347">
      <a:dk1>
        <a:srgbClr val="252831"/>
      </a:dk1>
      <a:lt1>
        <a:srgbClr val="FFFFFF"/>
      </a:lt1>
      <a:dk2>
        <a:srgbClr val="68728D"/>
      </a:dk2>
      <a:lt2>
        <a:srgbClr val="E9EDF3"/>
      </a:lt2>
      <a:accent1>
        <a:srgbClr val="7D89AC"/>
      </a:accent1>
      <a:accent2>
        <a:srgbClr val="728CD8"/>
      </a:accent2>
      <a:accent3>
        <a:srgbClr val="72D8D8"/>
      </a:accent3>
      <a:accent4>
        <a:srgbClr val="B1D872"/>
      </a:accent4>
      <a:accent5>
        <a:srgbClr val="F8D067"/>
      </a:accent5>
      <a:accent6>
        <a:srgbClr val="BDC3D3"/>
      </a:accent6>
      <a:hlink>
        <a:srgbClr val="7D89A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2161</Words>
  <Application>Microsoft Office PowerPoint</Application>
  <PresentationFormat>On-screen Show (16:9)</PresentationFormat>
  <Paragraphs>246</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Calibri</vt:lpstr>
      <vt:lpstr>Montserrat</vt:lpstr>
      <vt:lpstr>Montserrat Light</vt:lpstr>
      <vt:lpstr>Arial</vt:lpstr>
      <vt:lpstr>Poppins</vt:lpstr>
      <vt:lpstr>Volsce template</vt:lpstr>
      <vt:lpstr>Evolution of  Big Deal  Analysis</vt:lpstr>
      <vt:lpstr>Overview</vt:lpstr>
      <vt:lpstr>Evolution 2015 - 2019</vt:lpstr>
      <vt:lpstr>PowerPoint Presentation</vt:lpstr>
      <vt:lpstr>Visualizing the data</vt:lpstr>
      <vt:lpstr>Aggregated Data</vt:lpstr>
      <vt:lpstr>Challenges &amp; Opportunities</vt:lpstr>
      <vt:lpstr>Tips &amp;  Tricks</vt:lpstr>
      <vt:lpstr>Vlookup examples</vt:lpstr>
      <vt:lpstr>Lessons  Learned</vt:lpstr>
      <vt:lpstr>Moving  Forward</vt:lpstr>
      <vt:lpstr>Thank You!</vt:lpstr>
      <vt:lpstr>Slides available: https://harvest.usask.ca/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Jaclyn</dc:creator>
  <cp:lastModifiedBy>Jaclyn McLean</cp:lastModifiedBy>
  <cp:revision>703</cp:revision>
  <dcterms:modified xsi:type="dcterms:W3CDTF">2019-10-18T18:40:16Z</dcterms:modified>
</cp:coreProperties>
</file>