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3" r:id="rId2"/>
    <p:sldMasterId id="2147483655" r:id="rId3"/>
  </p:sldMasterIdLst>
  <p:notesMasterIdLst>
    <p:notesMasterId r:id="rId5"/>
  </p:notesMasterIdLst>
  <p:sldIdLst>
    <p:sldId id="259" r:id="rId4"/>
  </p:sldIdLst>
  <p:sldSz cx="32918400" cy="21945600"/>
  <p:notesSz cx="7023100" cy="9309100"/>
  <p:defaultText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2">
          <p15:clr>
            <a:srgbClr val="A4A3A4"/>
          </p15:clr>
        </p15:guide>
        <p15:guide id="2" orient="horz" pos="192">
          <p15:clr>
            <a:srgbClr val="A4A3A4"/>
          </p15:clr>
        </p15:guide>
        <p15:guide id="3" orient="horz" pos="13440">
          <p15:clr>
            <a:srgbClr val="A4A3A4"/>
          </p15:clr>
        </p15:guide>
        <p15:guide id="4" orient="horz">
          <p15:clr>
            <a:srgbClr val="A4A3A4"/>
          </p15:clr>
        </p15:guide>
        <p15:guide id="5" pos="436">
          <p15:clr>
            <a:srgbClr val="A4A3A4"/>
          </p15:clr>
        </p15:guide>
        <p15:guide id="6" pos="20302">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D00"/>
    <a:srgbClr val="1C652F"/>
    <a:srgbClr val="4D5B6E"/>
    <a:srgbClr val="25410E"/>
    <a:srgbClr val="E3E9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2404" autoAdjust="0"/>
    <p:restoredTop sz="94701" autoAdjust="0"/>
  </p:normalViewPr>
  <p:slideViewPr>
    <p:cSldViewPr snapToGrid="0" snapToObjects="1" showGuides="1">
      <p:cViewPr varScale="1">
        <p:scale>
          <a:sx n="35" d="100"/>
          <a:sy n="35" d="100"/>
        </p:scale>
        <p:origin x="1854" y="96"/>
      </p:cViewPr>
      <p:guideLst>
        <p:guide orient="horz" pos="2212"/>
        <p:guide orient="horz" pos="192"/>
        <p:guide orient="horz" pos="13440"/>
        <p:guide orient="horz"/>
        <p:guide pos="436"/>
        <p:guide pos="203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125" d="100"/>
          <a:sy n="125" d="100"/>
        </p:scale>
        <p:origin x="-4664" y="-120"/>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13" tIns="46657" rIns="93313" bIns="46657" rtlCol="0"/>
          <a:lstStyle>
            <a:lvl1pPr algn="l">
              <a:defRPr sz="1200"/>
            </a:lvl1pPr>
          </a:lstStyle>
          <a:p>
            <a:endParaRPr lang="en-US" dirty="0"/>
          </a:p>
        </p:txBody>
      </p:sp>
      <p:sp>
        <p:nvSpPr>
          <p:cNvPr id="3" name="Date Placeholder 2"/>
          <p:cNvSpPr>
            <a:spLocks noGrp="1"/>
          </p:cNvSpPr>
          <p:nvPr>
            <p:ph type="dt" idx="1"/>
          </p:nvPr>
        </p:nvSpPr>
        <p:spPr>
          <a:xfrm>
            <a:off x="3978133" y="0"/>
            <a:ext cx="3043343" cy="465455"/>
          </a:xfrm>
          <a:prstGeom prst="rect">
            <a:avLst/>
          </a:prstGeom>
        </p:spPr>
        <p:txBody>
          <a:bodyPr vert="horz" lIns="93313" tIns="46657" rIns="93313" bIns="46657" rtlCol="0"/>
          <a:lstStyle>
            <a:lvl1pPr algn="r">
              <a:defRPr sz="1200"/>
            </a:lvl1pPr>
          </a:lstStyle>
          <a:p>
            <a:fld id="{E6CC2317-6751-4CD4-9995-8782DD78E936}" type="datetimeFigureOut">
              <a:rPr lang="en-US" smtClean="0"/>
              <a:pPr/>
              <a:t>1/19/2016</a:t>
            </a:fld>
            <a:endParaRPr lang="en-US" dirty="0"/>
          </a:p>
        </p:txBody>
      </p:sp>
      <p:sp>
        <p:nvSpPr>
          <p:cNvPr id="4" name="Slide Image Placeholder 3"/>
          <p:cNvSpPr>
            <a:spLocks noGrp="1" noRot="1" noChangeAspect="1"/>
          </p:cNvSpPr>
          <p:nvPr>
            <p:ph type="sldImg" idx="2"/>
          </p:nvPr>
        </p:nvSpPr>
        <p:spPr>
          <a:xfrm>
            <a:off x="893763" y="698500"/>
            <a:ext cx="5235575" cy="3490913"/>
          </a:xfrm>
          <a:prstGeom prst="rect">
            <a:avLst/>
          </a:prstGeom>
          <a:noFill/>
          <a:ln w="12700">
            <a:solidFill>
              <a:prstClr val="black"/>
            </a:solidFill>
          </a:ln>
        </p:spPr>
        <p:txBody>
          <a:bodyPr vert="horz" lIns="93313" tIns="46657" rIns="93313" bIns="46657" rtlCol="0" anchor="ctr"/>
          <a:lstStyle/>
          <a:p>
            <a:endParaRPr lang="en-US" dirty="0"/>
          </a:p>
        </p:txBody>
      </p:sp>
      <p:sp>
        <p:nvSpPr>
          <p:cNvPr id="5" name="Notes Placeholder 4"/>
          <p:cNvSpPr>
            <a:spLocks noGrp="1"/>
          </p:cNvSpPr>
          <p:nvPr>
            <p:ph type="body" sz="quarter" idx="3"/>
          </p:nvPr>
        </p:nvSpPr>
        <p:spPr>
          <a:xfrm>
            <a:off x="702310" y="4421824"/>
            <a:ext cx="5618480" cy="4189095"/>
          </a:xfrm>
          <a:prstGeom prst="rect">
            <a:avLst/>
          </a:prstGeom>
        </p:spPr>
        <p:txBody>
          <a:bodyPr vert="horz" lIns="93313" tIns="46657" rIns="93313" bIns="4665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13" tIns="46657" rIns="93313" bIns="4665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3" y="8842029"/>
            <a:ext cx="3043343" cy="465455"/>
          </a:xfrm>
          <a:prstGeom prst="rect">
            <a:avLst/>
          </a:prstGeom>
        </p:spPr>
        <p:txBody>
          <a:bodyPr vert="horz" lIns="93313" tIns="46657" rIns="93313" bIns="46657"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35223949"/>
      </p:ext>
    </p:extLst>
  </p:cSld>
  <p:clrMap bg1="lt1" tx1="dk1" bg2="lt2" tx2="dk2" accent1="accent1" accent2="accent2" accent3="accent3" accent4="accent4" accent5="accent5" accent6="accent6" hlink="hlink" folHlink="folHlink"/>
  <p:notesStyle>
    <a:lvl1pPr marL="0" algn="l" defTabSz="3134552" rtl="0" eaLnBrk="1" latinLnBrk="0" hangingPunct="1">
      <a:defRPr sz="4100" kern="1200">
        <a:solidFill>
          <a:schemeClr val="tx1"/>
        </a:solidFill>
        <a:latin typeface="+mn-lt"/>
        <a:ea typeface="+mn-ea"/>
        <a:cs typeface="+mn-cs"/>
      </a:defRPr>
    </a:lvl1pPr>
    <a:lvl2pPr marL="1567277" algn="l" defTabSz="3134552" rtl="0" eaLnBrk="1" latinLnBrk="0" hangingPunct="1">
      <a:defRPr sz="4100" kern="1200">
        <a:solidFill>
          <a:schemeClr val="tx1"/>
        </a:solidFill>
        <a:latin typeface="+mn-lt"/>
        <a:ea typeface="+mn-ea"/>
        <a:cs typeface="+mn-cs"/>
      </a:defRPr>
    </a:lvl2pPr>
    <a:lvl3pPr marL="3134552" algn="l" defTabSz="3134552" rtl="0" eaLnBrk="1" latinLnBrk="0" hangingPunct="1">
      <a:defRPr sz="4100" kern="1200">
        <a:solidFill>
          <a:schemeClr val="tx1"/>
        </a:solidFill>
        <a:latin typeface="+mn-lt"/>
        <a:ea typeface="+mn-ea"/>
        <a:cs typeface="+mn-cs"/>
      </a:defRPr>
    </a:lvl3pPr>
    <a:lvl4pPr marL="4701829" algn="l" defTabSz="3134552" rtl="0" eaLnBrk="1" latinLnBrk="0" hangingPunct="1">
      <a:defRPr sz="4100" kern="1200">
        <a:solidFill>
          <a:schemeClr val="tx1"/>
        </a:solidFill>
        <a:latin typeface="+mn-lt"/>
        <a:ea typeface="+mn-ea"/>
        <a:cs typeface="+mn-cs"/>
      </a:defRPr>
    </a:lvl4pPr>
    <a:lvl5pPr marL="6269105" algn="l" defTabSz="3134552" rtl="0" eaLnBrk="1" latinLnBrk="0" hangingPunct="1">
      <a:defRPr sz="4100" kern="1200">
        <a:solidFill>
          <a:schemeClr val="tx1"/>
        </a:solidFill>
        <a:latin typeface="+mn-lt"/>
        <a:ea typeface="+mn-ea"/>
        <a:cs typeface="+mn-cs"/>
      </a:defRPr>
    </a:lvl5pPr>
    <a:lvl6pPr marL="7836382" algn="l" defTabSz="3134552" rtl="0" eaLnBrk="1" latinLnBrk="0" hangingPunct="1">
      <a:defRPr sz="4100" kern="1200">
        <a:solidFill>
          <a:schemeClr val="tx1"/>
        </a:solidFill>
        <a:latin typeface="+mn-lt"/>
        <a:ea typeface="+mn-ea"/>
        <a:cs typeface="+mn-cs"/>
      </a:defRPr>
    </a:lvl6pPr>
    <a:lvl7pPr marL="9403659" algn="l" defTabSz="3134552" rtl="0" eaLnBrk="1" latinLnBrk="0" hangingPunct="1">
      <a:defRPr sz="4100" kern="1200">
        <a:solidFill>
          <a:schemeClr val="tx1"/>
        </a:solidFill>
        <a:latin typeface="+mn-lt"/>
        <a:ea typeface="+mn-ea"/>
        <a:cs typeface="+mn-cs"/>
      </a:defRPr>
    </a:lvl7pPr>
    <a:lvl8pPr marL="10970935" algn="l" defTabSz="3134552" rtl="0" eaLnBrk="1" latinLnBrk="0" hangingPunct="1">
      <a:defRPr sz="4100" kern="1200">
        <a:solidFill>
          <a:schemeClr val="tx1"/>
        </a:solidFill>
        <a:latin typeface="+mn-lt"/>
        <a:ea typeface="+mn-ea"/>
        <a:cs typeface="+mn-cs"/>
      </a:defRPr>
    </a:lvl8pPr>
    <a:lvl9pPr marL="12538212" algn="l" defTabSz="3134552" rtl="0" eaLnBrk="1" latinLnBrk="0" hangingPunct="1">
      <a:defRPr sz="4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ofS 3 Column Layou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0" y="4002937"/>
            <a:ext cx="10193458"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691753" y="3510493"/>
            <a:ext cx="10179845"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691754" y="11966354"/>
            <a:ext cx="10194648"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706560" y="11495316"/>
            <a:ext cx="10179844"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365707" y="14202757"/>
            <a:ext cx="10178651"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365707" y="13715605"/>
            <a:ext cx="10178651"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1371661" y="4008229"/>
            <a:ext cx="10178651"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1365708" y="3510493"/>
            <a:ext cx="10184606"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2046806" y="3510493"/>
            <a:ext cx="10182022"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2046806" y="4002937"/>
            <a:ext cx="10182022"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2046806" y="11473911"/>
            <a:ext cx="10182022"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2043033" y="11966354"/>
            <a:ext cx="10185796"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2046806" y="17119601"/>
            <a:ext cx="10182022"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2046807" y="17612045"/>
            <a:ext cx="10185796"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Type in or paste your text here</a:t>
            </a:r>
            <a:endParaRPr lang="en-US" dirty="0"/>
          </a:p>
        </p:txBody>
      </p:sp>
      <p:sp>
        <p:nvSpPr>
          <p:cNvPr id="60" name="Title 1"/>
          <p:cNvSpPr>
            <a:spLocks noGrp="1"/>
          </p:cNvSpPr>
          <p:nvPr>
            <p:ph type="title" hasCustomPrompt="1"/>
          </p:nvPr>
        </p:nvSpPr>
        <p:spPr>
          <a:xfrm>
            <a:off x="5715000" y="304801"/>
            <a:ext cx="25603200" cy="1847088"/>
          </a:xfrm>
          <a:prstGeom prst="rect">
            <a:avLst/>
          </a:prstGeom>
        </p:spPr>
        <p:txBody>
          <a:bodyPr lIns="65304" tIns="32651" rIns="65304" bIns="32651" anchor="ctr" anchorCtr="0"/>
          <a:lstStyle>
            <a:lvl1pPr>
              <a:defRPr sz="8000" b="1">
                <a:solidFill>
                  <a:srgbClr val="1C652F"/>
                </a:solidFill>
                <a:latin typeface="+mj-lt"/>
                <a:cs typeface="Trebuchet MS"/>
              </a:defRPr>
            </a:lvl1pPr>
          </a:lstStyle>
          <a:p>
            <a:r>
              <a:rPr lang="en-US" dirty="0" smtClean="0"/>
              <a:t>Click here to add the poster title</a:t>
            </a:r>
            <a:endParaRPr lang="en-US" dirty="0"/>
          </a:p>
        </p:txBody>
      </p:sp>
      <p:sp>
        <p:nvSpPr>
          <p:cNvPr id="61" name="Text Placeholder 76"/>
          <p:cNvSpPr>
            <a:spLocks noGrp="1"/>
          </p:cNvSpPr>
          <p:nvPr>
            <p:ph type="body" sz="quarter" idx="150" hasCustomPrompt="1"/>
          </p:nvPr>
        </p:nvSpPr>
        <p:spPr>
          <a:xfrm>
            <a:off x="5715000" y="2130552"/>
            <a:ext cx="25603200" cy="914400"/>
          </a:xfrm>
          <a:prstGeom prst="rect">
            <a:avLst/>
          </a:prstGeom>
        </p:spPr>
        <p:txBody>
          <a:bodyPr lIns="65306" tIns="32653" rIns="65306" bIns="32653"/>
          <a:lstStyle>
            <a:lvl1pPr algn="ctr">
              <a:buFontTx/>
              <a:buNone/>
              <a:defRPr sz="4800">
                <a:solidFill>
                  <a:srgbClr val="1C652F"/>
                </a:solidFill>
                <a:latin typeface="+mn-lt"/>
                <a:cs typeface="Trebuchet MS"/>
              </a:defRPr>
            </a:lvl1pPr>
            <a:lvl2pPr>
              <a:buFontTx/>
              <a:buNone/>
              <a:defRPr sz="5100"/>
            </a:lvl2pPr>
            <a:lvl3pPr>
              <a:buFontTx/>
              <a:buNone/>
              <a:defRPr sz="5100"/>
            </a:lvl3pPr>
            <a:lvl4pPr>
              <a:buFontTx/>
              <a:buNone/>
              <a:defRPr sz="5100"/>
            </a:lvl4pPr>
            <a:lvl5pPr>
              <a:buFontTx/>
              <a:buNone/>
              <a:defRPr sz="5100"/>
            </a:lvl5pPr>
          </a:lstStyle>
          <a:p>
            <a:pPr lvl="0"/>
            <a:r>
              <a:rPr lang="en-US" dirty="0" smtClean="0"/>
              <a:t>Click here to add authors</a:t>
            </a:r>
            <a:endParaRPr lang="en-US" dirty="0"/>
          </a:p>
        </p:txBody>
      </p:sp>
      <p:sp>
        <p:nvSpPr>
          <p:cNvPr id="51" name="Text Placeholder 3"/>
          <p:cNvSpPr>
            <a:spLocks noGrp="1"/>
          </p:cNvSpPr>
          <p:nvPr>
            <p:ph type="body" sz="quarter" idx="123" hasCustomPrompt="1"/>
          </p:nvPr>
        </p:nvSpPr>
        <p:spPr>
          <a:xfrm>
            <a:off x="33238440" y="1453958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2" name="Picture Placeholder 13"/>
          <p:cNvSpPr>
            <a:spLocks noGrp="1"/>
          </p:cNvSpPr>
          <p:nvPr>
            <p:ph type="pic" sz="quarter" idx="135"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53" name="Text Placeholder 3"/>
          <p:cNvSpPr>
            <a:spLocks noGrp="1"/>
          </p:cNvSpPr>
          <p:nvPr>
            <p:ph type="body" sz="quarter" idx="162"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6" name="Text Placeholder 3"/>
          <p:cNvSpPr>
            <a:spLocks noGrp="1"/>
          </p:cNvSpPr>
          <p:nvPr>
            <p:ph type="body" sz="quarter" idx="163"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7" name="Text Placeholder 3"/>
          <p:cNvSpPr>
            <a:spLocks noGrp="1"/>
          </p:cNvSpPr>
          <p:nvPr>
            <p:ph type="body" sz="quarter" idx="164"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8" name="Text Placeholder 3"/>
          <p:cNvSpPr>
            <a:spLocks noGrp="1"/>
          </p:cNvSpPr>
          <p:nvPr>
            <p:ph type="body" sz="quarter" idx="165"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9" name="Text Placeholder 3"/>
          <p:cNvSpPr>
            <a:spLocks noGrp="1"/>
          </p:cNvSpPr>
          <p:nvPr>
            <p:ph type="body" sz="quarter" idx="166"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2" name="Text Placeholder 3"/>
          <p:cNvSpPr>
            <a:spLocks noGrp="1"/>
          </p:cNvSpPr>
          <p:nvPr>
            <p:ph type="body" sz="quarter" idx="167"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4" name="Text Placeholder 3"/>
          <p:cNvSpPr>
            <a:spLocks noGrp="1"/>
          </p:cNvSpPr>
          <p:nvPr>
            <p:ph type="body" sz="quarter" idx="168"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5" name="Text Placeholder 3"/>
          <p:cNvSpPr>
            <a:spLocks noGrp="1"/>
          </p:cNvSpPr>
          <p:nvPr>
            <p:ph type="body" sz="quarter" idx="169"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6" name="Text Placeholder 3"/>
          <p:cNvSpPr>
            <a:spLocks noGrp="1"/>
          </p:cNvSpPr>
          <p:nvPr>
            <p:ph type="body" sz="quarter" idx="170"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7" name="Text Placeholder 3"/>
          <p:cNvSpPr>
            <a:spLocks noGrp="1"/>
          </p:cNvSpPr>
          <p:nvPr>
            <p:ph type="body" sz="quarter" idx="171"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8" name="Text Placeholder 5"/>
          <p:cNvSpPr>
            <a:spLocks noGrp="1"/>
          </p:cNvSpPr>
          <p:nvPr>
            <p:ph type="body" sz="quarter" idx="95"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69" name="Text Placeholder 5"/>
          <p:cNvSpPr>
            <a:spLocks noGrp="1"/>
          </p:cNvSpPr>
          <p:nvPr>
            <p:ph type="body" sz="quarter" idx="172"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70" name="Text Placeholder 5"/>
          <p:cNvSpPr>
            <a:spLocks noGrp="1"/>
          </p:cNvSpPr>
          <p:nvPr>
            <p:ph type="body" sz="quarter" idx="174"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79" name="Text Placeholder 5"/>
          <p:cNvSpPr>
            <a:spLocks noGrp="1"/>
          </p:cNvSpPr>
          <p:nvPr>
            <p:ph type="body" sz="quarter" idx="175"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80" name="Text Placeholder 5"/>
          <p:cNvSpPr>
            <a:spLocks noGrp="1"/>
          </p:cNvSpPr>
          <p:nvPr>
            <p:ph type="body" sz="quarter" idx="176"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81" name="Text Placeholder 5"/>
          <p:cNvSpPr>
            <a:spLocks noGrp="1"/>
          </p:cNvSpPr>
          <p:nvPr>
            <p:ph type="body" sz="quarter" idx="177"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82" name="Text Placeholder 5"/>
          <p:cNvSpPr>
            <a:spLocks noGrp="1"/>
          </p:cNvSpPr>
          <p:nvPr>
            <p:ph type="body" sz="quarter" idx="178"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94" name="Text Placeholder 5"/>
          <p:cNvSpPr>
            <a:spLocks noGrp="1"/>
          </p:cNvSpPr>
          <p:nvPr>
            <p:ph type="body" sz="quarter" idx="179"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95" name="Text Placeholder 5"/>
          <p:cNvSpPr>
            <a:spLocks noGrp="1"/>
          </p:cNvSpPr>
          <p:nvPr>
            <p:ph type="body" sz="quarter" idx="180"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96" name="Text Placeholder 5"/>
          <p:cNvSpPr>
            <a:spLocks noGrp="1"/>
          </p:cNvSpPr>
          <p:nvPr>
            <p:ph type="body" sz="quarter" idx="173"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97" name="Picture Placeholder 13"/>
          <p:cNvSpPr>
            <a:spLocks noGrp="1"/>
          </p:cNvSpPr>
          <p:nvPr>
            <p:ph type="pic" sz="quarter" idx="181"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98" name="Picture Placeholder 13"/>
          <p:cNvSpPr>
            <a:spLocks noGrp="1"/>
          </p:cNvSpPr>
          <p:nvPr>
            <p:ph type="pic" sz="quarter" idx="182"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99" name="Picture Placeholder 13"/>
          <p:cNvSpPr>
            <a:spLocks noGrp="1"/>
          </p:cNvSpPr>
          <p:nvPr>
            <p:ph type="pic" sz="quarter" idx="183"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0" name="Picture Placeholder 13"/>
          <p:cNvSpPr>
            <a:spLocks noGrp="1"/>
          </p:cNvSpPr>
          <p:nvPr>
            <p:ph type="pic" sz="quarter" idx="184"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1" name="Picture Placeholder 13"/>
          <p:cNvSpPr>
            <a:spLocks noGrp="1"/>
          </p:cNvSpPr>
          <p:nvPr>
            <p:ph type="pic" sz="quarter" idx="185"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2" name="Picture Placeholder 13"/>
          <p:cNvSpPr>
            <a:spLocks noGrp="1"/>
          </p:cNvSpPr>
          <p:nvPr>
            <p:ph type="pic" sz="quarter" idx="186"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3" name="Picture Placeholder 13"/>
          <p:cNvSpPr>
            <a:spLocks noGrp="1"/>
          </p:cNvSpPr>
          <p:nvPr>
            <p:ph type="pic" sz="quarter" idx="187"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4" name="Picture Placeholder 13"/>
          <p:cNvSpPr>
            <a:spLocks noGrp="1"/>
          </p:cNvSpPr>
          <p:nvPr>
            <p:ph type="pic" sz="quarter" idx="188"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5" name="Picture Placeholder 13"/>
          <p:cNvSpPr>
            <a:spLocks noGrp="1"/>
          </p:cNvSpPr>
          <p:nvPr>
            <p:ph type="pic" sz="quarter" idx="189"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6" name="Picture Placeholder 13"/>
          <p:cNvSpPr>
            <a:spLocks noGrp="1"/>
          </p:cNvSpPr>
          <p:nvPr>
            <p:ph type="pic" sz="quarter" idx="190"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UofS  Wide center 3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6949" y="4002937"/>
            <a:ext cx="7542610"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691756" y="3510493"/>
            <a:ext cx="7536656" cy="531993"/>
          </a:xfrm>
          <a:prstGeom prst="rect">
            <a:avLst/>
          </a:prstGeom>
          <a:solidFill>
            <a:srgbClr val="004D00"/>
          </a:solidFill>
        </p:spPr>
        <p:txBody>
          <a:bodyPr lIns="65304" tIns="65304" rIns="65304" bIns="65304" anchor="ctr" anchorCtr="0">
            <a:spAutoFit/>
          </a:bodyPr>
          <a:lstStyle>
            <a:lvl1pPr algn="ctr">
              <a:buNone/>
              <a:defRPr sz="2600" b="1" baseline="0">
                <a:solidFill>
                  <a:schemeClr val="bg1"/>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676949" y="9946047"/>
            <a:ext cx="7543800"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691754" y="9475009"/>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8689180" y="3997645"/>
            <a:ext cx="15540036"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8690373" y="3510493"/>
            <a:ext cx="15540038"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8689181" y="14542274"/>
            <a:ext cx="15540038"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8690371" y="14049831"/>
            <a:ext cx="15540038"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4693562" y="3510493"/>
            <a:ext cx="7535264"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4692370" y="4002937"/>
            <a:ext cx="7535264"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24689294" y="9515159"/>
            <a:ext cx="7535264"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4747141" y="10007602"/>
            <a:ext cx="7539038"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24693562" y="17119601"/>
            <a:ext cx="7535264"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4677960" y="17692139"/>
            <a:ext cx="7539038"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58" name="Title 1"/>
          <p:cNvSpPr>
            <a:spLocks noGrp="1"/>
          </p:cNvSpPr>
          <p:nvPr>
            <p:ph type="title" hasCustomPrompt="1"/>
          </p:nvPr>
        </p:nvSpPr>
        <p:spPr>
          <a:xfrm>
            <a:off x="5715000" y="304801"/>
            <a:ext cx="25603200" cy="1847088"/>
          </a:xfrm>
          <a:prstGeom prst="rect">
            <a:avLst/>
          </a:prstGeom>
        </p:spPr>
        <p:txBody>
          <a:bodyPr lIns="65304" tIns="32651" rIns="65304" bIns="32651" anchor="ctr" anchorCtr="0"/>
          <a:lstStyle>
            <a:lvl1pPr>
              <a:defRPr sz="8000" b="1">
                <a:solidFill>
                  <a:srgbClr val="1C652F"/>
                </a:solidFill>
                <a:latin typeface="+mj-lt"/>
                <a:cs typeface="Trebuchet MS"/>
              </a:defRPr>
            </a:lvl1pPr>
          </a:lstStyle>
          <a:p>
            <a:r>
              <a:rPr lang="en-US" dirty="0" smtClean="0"/>
              <a:t>Click here to add the poster title</a:t>
            </a:r>
            <a:endParaRPr lang="en-US" dirty="0"/>
          </a:p>
        </p:txBody>
      </p:sp>
      <p:sp>
        <p:nvSpPr>
          <p:cNvPr id="59" name="Text Placeholder 76"/>
          <p:cNvSpPr>
            <a:spLocks noGrp="1"/>
          </p:cNvSpPr>
          <p:nvPr>
            <p:ph type="body" sz="quarter" idx="150" hasCustomPrompt="1"/>
          </p:nvPr>
        </p:nvSpPr>
        <p:spPr>
          <a:xfrm>
            <a:off x="5715000" y="2130552"/>
            <a:ext cx="25603200" cy="914400"/>
          </a:xfrm>
          <a:prstGeom prst="rect">
            <a:avLst/>
          </a:prstGeom>
        </p:spPr>
        <p:txBody>
          <a:bodyPr lIns="65306" tIns="32653" rIns="65306" bIns="32653"/>
          <a:lstStyle>
            <a:lvl1pPr algn="ctr">
              <a:buFontTx/>
              <a:buNone/>
              <a:defRPr sz="4800">
                <a:solidFill>
                  <a:srgbClr val="1C652F"/>
                </a:solidFill>
                <a:latin typeface="Trebuchet MS"/>
                <a:cs typeface="Trebuchet MS"/>
              </a:defRPr>
            </a:lvl1pPr>
            <a:lvl2pPr>
              <a:buFontTx/>
              <a:buNone/>
              <a:defRPr sz="5100"/>
            </a:lvl2pPr>
            <a:lvl3pPr>
              <a:buFontTx/>
              <a:buNone/>
              <a:defRPr sz="5100"/>
            </a:lvl3pPr>
            <a:lvl4pPr>
              <a:buFontTx/>
              <a:buNone/>
              <a:defRPr sz="5100"/>
            </a:lvl4pPr>
            <a:lvl5pPr>
              <a:buFontTx/>
              <a:buNone/>
              <a:defRPr sz="5100"/>
            </a:lvl5pPr>
          </a:lstStyle>
          <a:p>
            <a:pPr lvl="0"/>
            <a:r>
              <a:rPr lang="en-US" dirty="0" smtClean="0"/>
              <a:t>Click here to add authors</a:t>
            </a:r>
            <a:endParaRPr lang="en-US" dirty="0"/>
          </a:p>
        </p:txBody>
      </p:sp>
      <p:sp>
        <p:nvSpPr>
          <p:cNvPr id="51" name="Text Placeholder 3"/>
          <p:cNvSpPr>
            <a:spLocks noGrp="1"/>
          </p:cNvSpPr>
          <p:nvPr>
            <p:ph type="body" sz="quarter" idx="123" hasCustomPrompt="1"/>
          </p:nvPr>
        </p:nvSpPr>
        <p:spPr>
          <a:xfrm>
            <a:off x="33238440" y="1453958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2" name="Picture Placeholder 13"/>
          <p:cNvSpPr>
            <a:spLocks noGrp="1"/>
          </p:cNvSpPr>
          <p:nvPr>
            <p:ph type="pic" sz="quarter" idx="135"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53" name="Text Placeholder 3"/>
          <p:cNvSpPr>
            <a:spLocks noGrp="1"/>
          </p:cNvSpPr>
          <p:nvPr>
            <p:ph type="body" sz="quarter" idx="162"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4" name="Text Placeholder 3"/>
          <p:cNvSpPr>
            <a:spLocks noGrp="1"/>
          </p:cNvSpPr>
          <p:nvPr>
            <p:ph type="body" sz="quarter" idx="163"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70" name="Text Placeholder 3"/>
          <p:cNvSpPr>
            <a:spLocks noGrp="1"/>
          </p:cNvSpPr>
          <p:nvPr>
            <p:ph type="body" sz="quarter" idx="164"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71" name="Text Placeholder 3"/>
          <p:cNvSpPr>
            <a:spLocks noGrp="1"/>
          </p:cNvSpPr>
          <p:nvPr>
            <p:ph type="body" sz="quarter" idx="165"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78" name="Text Placeholder 3"/>
          <p:cNvSpPr>
            <a:spLocks noGrp="1"/>
          </p:cNvSpPr>
          <p:nvPr>
            <p:ph type="body" sz="quarter" idx="166"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82" name="Text Placeholder 3"/>
          <p:cNvSpPr>
            <a:spLocks noGrp="1"/>
          </p:cNvSpPr>
          <p:nvPr>
            <p:ph type="body" sz="quarter" idx="167"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94" name="Text Placeholder 3"/>
          <p:cNvSpPr>
            <a:spLocks noGrp="1"/>
          </p:cNvSpPr>
          <p:nvPr>
            <p:ph type="body" sz="quarter" idx="168"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95" name="Text Placeholder 3"/>
          <p:cNvSpPr>
            <a:spLocks noGrp="1"/>
          </p:cNvSpPr>
          <p:nvPr>
            <p:ph type="body" sz="quarter" idx="169"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96" name="Text Placeholder 3"/>
          <p:cNvSpPr>
            <a:spLocks noGrp="1"/>
          </p:cNvSpPr>
          <p:nvPr>
            <p:ph type="body" sz="quarter" idx="170"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97" name="Text Placeholder 3"/>
          <p:cNvSpPr>
            <a:spLocks noGrp="1"/>
          </p:cNvSpPr>
          <p:nvPr>
            <p:ph type="body" sz="quarter" idx="171"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98" name="Text Placeholder 5"/>
          <p:cNvSpPr>
            <a:spLocks noGrp="1"/>
          </p:cNvSpPr>
          <p:nvPr>
            <p:ph type="body" sz="quarter" idx="95"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99" name="Text Placeholder 5"/>
          <p:cNvSpPr>
            <a:spLocks noGrp="1"/>
          </p:cNvSpPr>
          <p:nvPr>
            <p:ph type="body" sz="quarter" idx="172"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100" name="Text Placeholder 5"/>
          <p:cNvSpPr>
            <a:spLocks noGrp="1"/>
          </p:cNvSpPr>
          <p:nvPr>
            <p:ph type="body" sz="quarter" idx="174"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101" name="Text Placeholder 5"/>
          <p:cNvSpPr>
            <a:spLocks noGrp="1"/>
          </p:cNvSpPr>
          <p:nvPr>
            <p:ph type="body" sz="quarter" idx="175"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102" name="Text Placeholder 5"/>
          <p:cNvSpPr>
            <a:spLocks noGrp="1"/>
          </p:cNvSpPr>
          <p:nvPr>
            <p:ph type="body" sz="quarter" idx="176"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103" name="Text Placeholder 5"/>
          <p:cNvSpPr>
            <a:spLocks noGrp="1"/>
          </p:cNvSpPr>
          <p:nvPr>
            <p:ph type="body" sz="quarter" idx="177"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104" name="Text Placeholder 5"/>
          <p:cNvSpPr>
            <a:spLocks noGrp="1"/>
          </p:cNvSpPr>
          <p:nvPr>
            <p:ph type="body" sz="quarter" idx="178"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105" name="Text Placeholder 5"/>
          <p:cNvSpPr>
            <a:spLocks noGrp="1"/>
          </p:cNvSpPr>
          <p:nvPr>
            <p:ph type="body" sz="quarter" idx="179"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106" name="Text Placeholder 5"/>
          <p:cNvSpPr>
            <a:spLocks noGrp="1"/>
          </p:cNvSpPr>
          <p:nvPr>
            <p:ph type="body" sz="quarter" idx="180"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107" name="Text Placeholder 5"/>
          <p:cNvSpPr>
            <a:spLocks noGrp="1"/>
          </p:cNvSpPr>
          <p:nvPr>
            <p:ph type="body" sz="quarter" idx="173"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108" name="Picture Placeholder 13"/>
          <p:cNvSpPr>
            <a:spLocks noGrp="1"/>
          </p:cNvSpPr>
          <p:nvPr>
            <p:ph type="pic" sz="quarter" idx="181"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9" name="Picture Placeholder 13"/>
          <p:cNvSpPr>
            <a:spLocks noGrp="1"/>
          </p:cNvSpPr>
          <p:nvPr>
            <p:ph type="pic" sz="quarter" idx="182"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10" name="Picture Placeholder 13"/>
          <p:cNvSpPr>
            <a:spLocks noGrp="1"/>
          </p:cNvSpPr>
          <p:nvPr>
            <p:ph type="pic" sz="quarter" idx="183"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11" name="Picture Placeholder 13"/>
          <p:cNvSpPr>
            <a:spLocks noGrp="1"/>
          </p:cNvSpPr>
          <p:nvPr>
            <p:ph type="pic" sz="quarter" idx="184"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12" name="Picture Placeholder 13"/>
          <p:cNvSpPr>
            <a:spLocks noGrp="1"/>
          </p:cNvSpPr>
          <p:nvPr>
            <p:ph type="pic" sz="quarter" idx="185"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13" name="Picture Placeholder 13"/>
          <p:cNvSpPr>
            <a:spLocks noGrp="1"/>
          </p:cNvSpPr>
          <p:nvPr>
            <p:ph type="pic" sz="quarter" idx="186"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14" name="Picture Placeholder 13"/>
          <p:cNvSpPr>
            <a:spLocks noGrp="1"/>
          </p:cNvSpPr>
          <p:nvPr>
            <p:ph type="pic" sz="quarter" idx="187"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15" name="Picture Placeholder 13"/>
          <p:cNvSpPr>
            <a:spLocks noGrp="1"/>
          </p:cNvSpPr>
          <p:nvPr>
            <p:ph type="pic" sz="quarter" idx="188"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16" name="Picture Placeholder 13"/>
          <p:cNvSpPr>
            <a:spLocks noGrp="1"/>
          </p:cNvSpPr>
          <p:nvPr>
            <p:ph type="pic" sz="quarter" idx="189"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17" name="Picture Placeholder 13"/>
          <p:cNvSpPr>
            <a:spLocks noGrp="1"/>
          </p:cNvSpPr>
          <p:nvPr>
            <p:ph type="pic" sz="quarter" idx="190"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UofS Wide Centre 3 Column with Highligh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1" y="4002937"/>
            <a:ext cx="7542610"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691756" y="3510493"/>
            <a:ext cx="7536656" cy="531993"/>
          </a:xfrm>
          <a:prstGeom prst="rect">
            <a:avLst/>
          </a:prstGeom>
          <a:solidFill>
            <a:srgbClr val="004D00"/>
          </a:solidFill>
        </p:spPr>
        <p:txBody>
          <a:bodyPr lIns="65304" tIns="65304" rIns="65304" bIns="65304" anchor="ctr" anchorCtr="0">
            <a:spAutoFit/>
          </a:bodyPr>
          <a:lstStyle>
            <a:lvl1pPr algn="ctr">
              <a:buNone/>
              <a:defRPr sz="2600" b="1" baseline="0">
                <a:solidFill>
                  <a:schemeClr val="bg1"/>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676949" y="9946047"/>
            <a:ext cx="7543800"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691754" y="9475009"/>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8690374" y="3997645"/>
            <a:ext cx="15540035"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8690373" y="3510493"/>
            <a:ext cx="15540038"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8690373" y="9946047"/>
            <a:ext cx="15540035"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8690374" y="9475259"/>
            <a:ext cx="15540038"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RESULTS</a:t>
            </a:r>
            <a:r>
              <a:rPr lang="en-US" sz="2600" b="0" i="0" dirty="0" smtClean="0">
                <a:solidFill>
                  <a:srgbClr val="000000"/>
                </a:solidFill>
                <a:latin typeface="Lucida Grande"/>
                <a:ea typeface="Lucida Grande"/>
                <a:cs typeface="Lucida Grande"/>
              </a:rPr>
              <a:t>GIWS Wide Centre 3 Column Layout 2</a:t>
            </a:r>
            <a:endParaRPr lang="en-US" dirty="0"/>
          </a:p>
        </p:txBody>
      </p:sp>
      <p:sp>
        <p:nvSpPr>
          <p:cNvPr id="25" name="Text Placeholder 5"/>
          <p:cNvSpPr>
            <a:spLocks noGrp="1"/>
          </p:cNvSpPr>
          <p:nvPr>
            <p:ph type="body" sz="quarter" idx="25" hasCustomPrompt="1"/>
          </p:nvPr>
        </p:nvSpPr>
        <p:spPr>
          <a:xfrm>
            <a:off x="8690373" y="15670207"/>
            <a:ext cx="15540035"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8690373" y="16162650"/>
            <a:ext cx="15540035"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24689294" y="3510493"/>
            <a:ext cx="7535264"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4685521" y="4002937"/>
            <a:ext cx="7539038"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24693562" y="18861321"/>
            <a:ext cx="7535264"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4693563" y="19353765"/>
            <a:ext cx="7539038" cy="699037"/>
          </a:xfrm>
          <a:prstGeom prst="rect">
            <a:avLst/>
          </a:prstGeom>
        </p:spPr>
        <p:txBody>
          <a:bodyPr wrap="square" lIns="163258" tIns="163258" rIns="163258" bIns="163258">
            <a:spAutoFit/>
          </a:bodyPr>
          <a:lstStyle>
            <a:lvl1pPr marL="0" indent="0" algn="just">
              <a:spcBef>
                <a:spcPts val="0"/>
              </a:spcBef>
              <a:buNone/>
              <a:defRPr sz="240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Enter your text here</a:t>
            </a:r>
            <a:endParaRPr lang="en-US" dirty="0"/>
          </a:p>
        </p:txBody>
      </p:sp>
      <p:sp>
        <p:nvSpPr>
          <p:cNvPr id="60" name="Title 1"/>
          <p:cNvSpPr>
            <a:spLocks noGrp="1"/>
          </p:cNvSpPr>
          <p:nvPr>
            <p:ph type="title" hasCustomPrompt="1"/>
          </p:nvPr>
        </p:nvSpPr>
        <p:spPr>
          <a:xfrm>
            <a:off x="5715000" y="304801"/>
            <a:ext cx="25603200" cy="1847088"/>
          </a:xfrm>
          <a:prstGeom prst="rect">
            <a:avLst/>
          </a:prstGeom>
        </p:spPr>
        <p:txBody>
          <a:bodyPr lIns="65304" tIns="32651" rIns="65304" bIns="32651" anchor="ctr" anchorCtr="0"/>
          <a:lstStyle>
            <a:lvl1pPr>
              <a:defRPr sz="8000" b="1">
                <a:solidFill>
                  <a:srgbClr val="1C652F"/>
                </a:solidFill>
                <a:latin typeface="+mj-lt"/>
                <a:cs typeface="Trebuchet MS"/>
              </a:defRPr>
            </a:lvl1pPr>
          </a:lstStyle>
          <a:p>
            <a:r>
              <a:rPr lang="en-US" dirty="0" smtClean="0"/>
              <a:t>Click here to add the poster title</a:t>
            </a:r>
            <a:endParaRPr lang="en-US" dirty="0"/>
          </a:p>
        </p:txBody>
      </p:sp>
      <p:sp>
        <p:nvSpPr>
          <p:cNvPr id="61" name="Text Placeholder 76"/>
          <p:cNvSpPr>
            <a:spLocks noGrp="1"/>
          </p:cNvSpPr>
          <p:nvPr>
            <p:ph type="body" sz="quarter" idx="150" hasCustomPrompt="1"/>
          </p:nvPr>
        </p:nvSpPr>
        <p:spPr>
          <a:xfrm>
            <a:off x="5715000" y="2130552"/>
            <a:ext cx="25603200" cy="914400"/>
          </a:xfrm>
          <a:prstGeom prst="rect">
            <a:avLst/>
          </a:prstGeom>
        </p:spPr>
        <p:txBody>
          <a:bodyPr lIns="65306" tIns="32653" rIns="65306" bIns="32653"/>
          <a:lstStyle>
            <a:lvl1pPr algn="ctr">
              <a:buFontTx/>
              <a:buNone/>
              <a:defRPr sz="4800">
                <a:solidFill>
                  <a:srgbClr val="1C652F"/>
                </a:solidFill>
                <a:latin typeface="+mn-lt"/>
                <a:cs typeface="Trebuchet MS"/>
              </a:defRPr>
            </a:lvl1pPr>
            <a:lvl2pPr>
              <a:buFontTx/>
              <a:buNone/>
              <a:defRPr sz="5100"/>
            </a:lvl2pPr>
            <a:lvl3pPr>
              <a:buFontTx/>
              <a:buNone/>
              <a:defRPr sz="5100"/>
            </a:lvl3pPr>
            <a:lvl4pPr>
              <a:buFontTx/>
              <a:buNone/>
              <a:defRPr sz="5100"/>
            </a:lvl4pPr>
            <a:lvl5pPr>
              <a:buFontTx/>
              <a:buNone/>
              <a:defRPr sz="5100"/>
            </a:lvl5pPr>
          </a:lstStyle>
          <a:p>
            <a:pPr lvl="0"/>
            <a:r>
              <a:rPr lang="en-US" dirty="0" smtClean="0"/>
              <a:t>Click here to add authors</a:t>
            </a:r>
            <a:endParaRPr lang="en-US" dirty="0"/>
          </a:p>
        </p:txBody>
      </p:sp>
      <p:sp>
        <p:nvSpPr>
          <p:cNvPr id="51" name="Text Placeholder 3"/>
          <p:cNvSpPr>
            <a:spLocks noGrp="1"/>
          </p:cNvSpPr>
          <p:nvPr>
            <p:ph type="body" sz="quarter" idx="123" hasCustomPrompt="1"/>
          </p:nvPr>
        </p:nvSpPr>
        <p:spPr>
          <a:xfrm>
            <a:off x="33238440" y="1453958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2" name="Picture Placeholder 13"/>
          <p:cNvSpPr>
            <a:spLocks noGrp="1"/>
          </p:cNvSpPr>
          <p:nvPr>
            <p:ph type="pic" sz="quarter" idx="135"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54" name="Text Placeholder 3"/>
          <p:cNvSpPr>
            <a:spLocks noGrp="1"/>
          </p:cNvSpPr>
          <p:nvPr>
            <p:ph type="body" sz="quarter" idx="162"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7" name="Text Placeholder 3"/>
          <p:cNvSpPr>
            <a:spLocks noGrp="1"/>
          </p:cNvSpPr>
          <p:nvPr>
            <p:ph type="body" sz="quarter" idx="163"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8" name="Text Placeholder 3"/>
          <p:cNvSpPr>
            <a:spLocks noGrp="1"/>
          </p:cNvSpPr>
          <p:nvPr>
            <p:ph type="body" sz="quarter" idx="164"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59" name="Text Placeholder 3"/>
          <p:cNvSpPr>
            <a:spLocks noGrp="1"/>
          </p:cNvSpPr>
          <p:nvPr>
            <p:ph type="body" sz="quarter" idx="165"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2" name="Text Placeholder 3"/>
          <p:cNvSpPr>
            <a:spLocks noGrp="1"/>
          </p:cNvSpPr>
          <p:nvPr>
            <p:ph type="body" sz="quarter" idx="166"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3" name="Text Placeholder 3"/>
          <p:cNvSpPr>
            <a:spLocks noGrp="1"/>
          </p:cNvSpPr>
          <p:nvPr>
            <p:ph type="body" sz="quarter" idx="167"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4" name="Text Placeholder 3"/>
          <p:cNvSpPr>
            <a:spLocks noGrp="1"/>
          </p:cNvSpPr>
          <p:nvPr>
            <p:ph type="body" sz="quarter" idx="168"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5" name="Text Placeholder 3"/>
          <p:cNvSpPr>
            <a:spLocks noGrp="1"/>
          </p:cNvSpPr>
          <p:nvPr>
            <p:ph type="body" sz="quarter" idx="169"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6" name="Text Placeholder 3"/>
          <p:cNvSpPr>
            <a:spLocks noGrp="1"/>
          </p:cNvSpPr>
          <p:nvPr>
            <p:ph type="body" sz="quarter" idx="170"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7" name="Text Placeholder 3"/>
          <p:cNvSpPr>
            <a:spLocks noGrp="1"/>
          </p:cNvSpPr>
          <p:nvPr>
            <p:ph type="body" sz="quarter" idx="171" hasCustomPrompt="1"/>
          </p:nvPr>
        </p:nvSpPr>
        <p:spPr>
          <a:xfrm>
            <a:off x="33238440" y="14538960"/>
            <a:ext cx="7542610" cy="699037"/>
          </a:xfrm>
          <a:prstGeom prst="rect">
            <a:avLst/>
          </a:prstGeom>
        </p:spPr>
        <p:txBody>
          <a:bodyPr wrap="square" lIns="163258" tIns="163258" rIns="163258" bIns="163258">
            <a:spAutoFit/>
          </a:bodyPr>
          <a:lstStyle>
            <a:lvl1pPr marL="0" indent="0" algn="just">
              <a:spcBef>
                <a:spcPts val="0"/>
              </a:spcBef>
              <a:buNone/>
              <a:defRPr sz="2400" baseline="0">
                <a:latin typeface="Times New Roman"/>
                <a:cs typeface="Times New Roman"/>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smtClean="0"/>
              <a:t>This is a text placeholder…</a:t>
            </a:r>
            <a:endParaRPr lang="en-US" dirty="0"/>
          </a:p>
        </p:txBody>
      </p:sp>
      <p:sp>
        <p:nvSpPr>
          <p:cNvPr id="68" name="Text Placeholder 5"/>
          <p:cNvSpPr>
            <a:spLocks noGrp="1"/>
          </p:cNvSpPr>
          <p:nvPr>
            <p:ph type="body" sz="quarter" idx="95"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69" name="Text Placeholder 5"/>
          <p:cNvSpPr>
            <a:spLocks noGrp="1"/>
          </p:cNvSpPr>
          <p:nvPr>
            <p:ph type="body" sz="quarter" idx="172"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78" name="Text Placeholder 5"/>
          <p:cNvSpPr>
            <a:spLocks noGrp="1"/>
          </p:cNvSpPr>
          <p:nvPr>
            <p:ph type="body" sz="quarter" idx="174"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79" name="Text Placeholder 5"/>
          <p:cNvSpPr>
            <a:spLocks noGrp="1"/>
          </p:cNvSpPr>
          <p:nvPr>
            <p:ph type="body" sz="quarter" idx="175"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80" name="Text Placeholder 5"/>
          <p:cNvSpPr>
            <a:spLocks noGrp="1"/>
          </p:cNvSpPr>
          <p:nvPr>
            <p:ph type="body" sz="quarter" idx="176"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81" name="Text Placeholder 5"/>
          <p:cNvSpPr>
            <a:spLocks noGrp="1"/>
          </p:cNvSpPr>
          <p:nvPr>
            <p:ph type="body" sz="quarter" idx="177"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82" name="Text Placeholder 5"/>
          <p:cNvSpPr>
            <a:spLocks noGrp="1"/>
          </p:cNvSpPr>
          <p:nvPr>
            <p:ph type="body" sz="quarter" idx="178"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94" name="Text Placeholder 5"/>
          <p:cNvSpPr>
            <a:spLocks noGrp="1"/>
          </p:cNvSpPr>
          <p:nvPr>
            <p:ph type="body" sz="quarter" idx="179"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95" name="Text Placeholder 5"/>
          <p:cNvSpPr>
            <a:spLocks noGrp="1"/>
          </p:cNvSpPr>
          <p:nvPr>
            <p:ph type="body" sz="quarter" idx="180"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96" name="Text Placeholder 5"/>
          <p:cNvSpPr>
            <a:spLocks noGrp="1"/>
          </p:cNvSpPr>
          <p:nvPr>
            <p:ph type="body" sz="quarter" idx="173" hasCustomPrompt="1"/>
          </p:nvPr>
        </p:nvSpPr>
        <p:spPr>
          <a:xfrm>
            <a:off x="33238440" y="12344400"/>
            <a:ext cx="7537847" cy="531993"/>
          </a:xfrm>
          <a:prstGeom prst="rect">
            <a:avLst/>
          </a:prstGeom>
          <a:solidFill>
            <a:srgbClr val="004D00"/>
          </a:solidFill>
        </p:spPr>
        <p:txBody>
          <a:bodyPr wrap="square" lIns="65304" tIns="65304" rIns="65304" bIns="65304" anchor="ctr" anchorCtr="0">
            <a:spAutoFit/>
          </a:bodyPr>
          <a:lstStyle>
            <a:lvl1pPr algn="ctr">
              <a:buNone/>
              <a:defRPr sz="2600" b="1" baseline="0">
                <a:solidFill>
                  <a:schemeClr val="bg1"/>
                </a:solidFill>
                <a:latin typeface="+mj-lt"/>
                <a:cs typeface="Trebuchet MS"/>
              </a:defRPr>
            </a:lvl1pPr>
          </a:lstStyle>
          <a:p>
            <a:pPr lvl="0"/>
            <a:r>
              <a:rPr lang="en-US" dirty="0" smtClean="0"/>
              <a:t>SECTION HEADER (Drag to position)</a:t>
            </a:r>
            <a:endParaRPr lang="en-US" dirty="0"/>
          </a:p>
        </p:txBody>
      </p:sp>
      <p:sp>
        <p:nvSpPr>
          <p:cNvPr id="97" name="Picture Placeholder 13"/>
          <p:cNvSpPr>
            <a:spLocks noGrp="1"/>
          </p:cNvSpPr>
          <p:nvPr>
            <p:ph type="pic" sz="quarter" idx="181"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98" name="Picture Placeholder 13"/>
          <p:cNvSpPr>
            <a:spLocks noGrp="1"/>
          </p:cNvSpPr>
          <p:nvPr>
            <p:ph type="pic" sz="quarter" idx="182"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99" name="Picture Placeholder 13"/>
          <p:cNvSpPr>
            <a:spLocks noGrp="1"/>
          </p:cNvSpPr>
          <p:nvPr>
            <p:ph type="pic" sz="quarter" idx="183"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0" name="Picture Placeholder 13"/>
          <p:cNvSpPr>
            <a:spLocks noGrp="1"/>
          </p:cNvSpPr>
          <p:nvPr>
            <p:ph type="pic" sz="quarter" idx="184"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1" name="Picture Placeholder 13"/>
          <p:cNvSpPr>
            <a:spLocks noGrp="1"/>
          </p:cNvSpPr>
          <p:nvPr>
            <p:ph type="pic" sz="quarter" idx="185"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2" name="Picture Placeholder 13"/>
          <p:cNvSpPr>
            <a:spLocks noGrp="1"/>
          </p:cNvSpPr>
          <p:nvPr>
            <p:ph type="pic" sz="quarter" idx="186"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3" name="Picture Placeholder 13"/>
          <p:cNvSpPr>
            <a:spLocks noGrp="1"/>
          </p:cNvSpPr>
          <p:nvPr>
            <p:ph type="pic" sz="quarter" idx="187"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4" name="Picture Placeholder 13"/>
          <p:cNvSpPr>
            <a:spLocks noGrp="1"/>
          </p:cNvSpPr>
          <p:nvPr>
            <p:ph type="pic" sz="quarter" idx="188"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5" name="Picture Placeholder 13"/>
          <p:cNvSpPr>
            <a:spLocks noGrp="1"/>
          </p:cNvSpPr>
          <p:nvPr>
            <p:ph type="pic" sz="quarter" idx="189"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
        <p:nvSpPr>
          <p:cNvPr id="106" name="Picture Placeholder 13"/>
          <p:cNvSpPr>
            <a:spLocks noGrp="1"/>
          </p:cNvSpPr>
          <p:nvPr>
            <p:ph type="pic" sz="quarter" idx="190" hasCustomPrompt="1"/>
          </p:nvPr>
        </p:nvSpPr>
        <p:spPr>
          <a:xfrm>
            <a:off x="34518600" y="17282160"/>
            <a:ext cx="5128260" cy="3185107"/>
          </a:xfrm>
          <a:prstGeom prst="rect">
            <a:avLst/>
          </a:prstGeom>
          <a:noFill/>
          <a:ln>
            <a:solidFill>
              <a:srgbClr val="004D00"/>
            </a:solidFill>
          </a:ln>
          <a:effectLst/>
        </p:spPr>
        <p:txBody>
          <a:bodyPr lIns="65304" tIns="32651" rIns="65304" bIns="32651" anchor="ctr"/>
          <a:lstStyle>
            <a:lvl1pPr marL="0" indent="0" algn="ctr">
              <a:buNone/>
              <a:defRPr sz="2900" b="0" baseline="0">
                <a:solidFill>
                  <a:schemeClr val="tx2"/>
                </a:solidFill>
              </a:defRPr>
            </a:lvl1pPr>
          </a:lstStyle>
          <a:p>
            <a:r>
              <a:rPr lang="en-US" dirty="0" smtClean="0"/>
              <a:t>PICTURE PLACEHOLDER</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918400" cy="32004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8" name="Rectangle 33"/>
          <p:cNvSpPr>
            <a:spLocks noChangeArrowheads="1"/>
          </p:cNvSpPr>
          <p:nvPr/>
        </p:nvSpPr>
        <p:spPr bwMode="auto">
          <a:xfrm>
            <a:off x="685803" y="3505200"/>
            <a:ext cx="10189028" cy="178308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9" name="Rectangle 9"/>
          <p:cNvSpPr>
            <a:spLocks noChangeArrowheads="1"/>
          </p:cNvSpPr>
          <p:nvPr/>
        </p:nvSpPr>
        <p:spPr bwMode="auto">
          <a:xfrm>
            <a:off x="0" y="3203575"/>
            <a:ext cx="32918400" cy="101600"/>
          </a:xfrm>
          <a:prstGeom prst="rect">
            <a:avLst/>
          </a:prstGeom>
          <a:solidFill>
            <a:schemeClr val="accent5">
              <a:lumMod val="50000"/>
            </a:schemeClr>
          </a:solidFill>
          <a:ln w="152400">
            <a:solidFill>
              <a:srgbClr val="004D00"/>
            </a:solidFill>
            <a:miter lim="800000"/>
            <a:headEnd/>
            <a:tailEnd/>
          </a:ln>
          <a:effectLst/>
        </p:spPr>
        <p:txBody>
          <a:bodyPr wrap="none" lIns="65304" tIns="32651" rIns="65304" bIns="32651" anchor="ctr"/>
          <a:lstStyle/>
          <a:p>
            <a:pPr>
              <a:defRPr/>
            </a:pPr>
            <a:endParaRPr lang="en-US" dirty="0"/>
          </a:p>
        </p:txBody>
      </p:sp>
      <p:sp>
        <p:nvSpPr>
          <p:cNvPr id="18" name="Rectangle 33"/>
          <p:cNvSpPr>
            <a:spLocks noChangeArrowheads="1"/>
          </p:cNvSpPr>
          <p:nvPr/>
        </p:nvSpPr>
        <p:spPr bwMode="auto">
          <a:xfrm>
            <a:off x="11362903" y="3505200"/>
            <a:ext cx="10189028" cy="178308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19" name="Rectangle 33"/>
          <p:cNvSpPr>
            <a:spLocks noChangeArrowheads="1"/>
          </p:cNvSpPr>
          <p:nvPr/>
        </p:nvSpPr>
        <p:spPr bwMode="auto">
          <a:xfrm>
            <a:off x="22040003" y="3505200"/>
            <a:ext cx="10189028" cy="178308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15" name="Rectangle 14"/>
          <p:cNvSpPr/>
          <p:nvPr/>
        </p:nvSpPr>
        <p:spPr>
          <a:xfrm>
            <a:off x="33235877" y="-39686"/>
            <a:ext cx="7537847" cy="21945600"/>
          </a:xfrm>
          <a:prstGeom prst="rect">
            <a:avLst/>
          </a:prstGeom>
          <a:solidFill>
            <a:srgbClr val="25410E"/>
          </a:solidFill>
        </p:spPr>
        <p:style>
          <a:lnRef idx="2">
            <a:schemeClr val="accent1">
              <a:shade val="50000"/>
            </a:schemeClr>
          </a:lnRef>
          <a:fillRef idx="1">
            <a:schemeClr val="accent1"/>
          </a:fillRef>
          <a:effectRef idx="0">
            <a:schemeClr val="accent1"/>
          </a:effectRef>
          <a:fontRef idx="minor">
            <a:schemeClr val="lt1"/>
          </a:fontRef>
        </p:style>
        <p:txBody>
          <a:bodyPr lIns="130607" tIns="261212" rIns="130607" bIns="130607" rtlCol="0" anchor="t" anchorCtr="0"/>
          <a:lstStyle/>
          <a:p>
            <a:pPr algn="ctr"/>
            <a:r>
              <a:rPr lang="en-US" sz="2900" b="1" dirty="0" smtClean="0">
                <a:solidFill>
                  <a:srgbClr val="FFFF00"/>
                </a:solidFill>
                <a:latin typeface="Trebuchet MS" pitchFamily="34" charset="0"/>
              </a:rPr>
              <a:t>THIS PANEL</a:t>
            </a:r>
            <a:r>
              <a:rPr lang="en-US" sz="2900" b="1" baseline="0" dirty="0" smtClean="0">
                <a:solidFill>
                  <a:srgbClr val="FFFF00"/>
                </a:solidFill>
                <a:latin typeface="Trebuchet MS" pitchFamily="34" charset="0"/>
              </a:rPr>
              <a:t> </a:t>
            </a:r>
            <a:r>
              <a:rPr lang="en-US" sz="2900" b="1" dirty="0" smtClean="0">
                <a:solidFill>
                  <a:srgbClr val="FFFF00"/>
                </a:solidFill>
                <a:latin typeface="Trebuchet MS" pitchFamily="34" charset="0"/>
              </a:rPr>
              <a:t>DOES NOT PRINT</a:t>
            </a:r>
          </a:p>
          <a:p>
            <a:pPr algn="ctr"/>
            <a:endParaRPr lang="en-US" sz="2300" b="1" dirty="0" smtClean="0">
              <a:latin typeface="Trebuchet MS" pitchFamily="34" charset="0"/>
            </a:endParaRPr>
          </a:p>
          <a:p>
            <a:pPr defTabSz="3134780"/>
            <a:r>
              <a:rPr lang="en-US" sz="2300" dirty="0" smtClean="0">
                <a:latin typeface="Trebuchet MS" pitchFamily="34" charset="0"/>
              </a:rPr>
              <a:t>This PowerPoint</a:t>
            </a:r>
            <a:r>
              <a:rPr lang="en-US" sz="2300" baseline="0" dirty="0" smtClean="0">
                <a:latin typeface="Trebuchet MS" pitchFamily="34" charset="0"/>
              </a:rPr>
              <a:t> template </a:t>
            </a:r>
            <a:r>
              <a:rPr lang="en-US" sz="2300" dirty="0" smtClean="0">
                <a:latin typeface="Trebuchet MS" pitchFamily="34" charset="0"/>
              </a:rPr>
              <a:t>produces</a:t>
            </a:r>
            <a:r>
              <a:rPr lang="en-US" sz="2300" baseline="0" dirty="0" smtClean="0">
                <a:latin typeface="Trebuchet MS" pitchFamily="34" charset="0"/>
              </a:rPr>
              <a:t> </a:t>
            </a:r>
            <a:r>
              <a:rPr lang="en-US" sz="2300" dirty="0" smtClean="0">
                <a:latin typeface="Trebuchet MS" pitchFamily="34" charset="0"/>
              </a:rPr>
              <a:t>a 48”x72” poster. It</a:t>
            </a:r>
            <a:r>
              <a:rPr lang="en-US" sz="2300" baseline="0" dirty="0" smtClean="0">
                <a:latin typeface="Trebuchet MS" pitchFamily="34" charset="0"/>
              </a:rPr>
              <a:t> </a:t>
            </a:r>
            <a:r>
              <a:rPr lang="en-US" sz="2300" dirty="0" smtClean="0">
                <a:latin typeface="Trebuchet MS" pitchFamily="34" charset="0"/>
              </a:rPr>
              <a:t>will save you valuable time placing titles, subtitles,</a:t>
            </a:r>
            <a:r>
              <a:rPr lang="en-US" sz="2300" baseline="0" dirty="0" smtClean="0">
                <a:latin typeface="Trebuchet MS" pitchFamily="34" charset="0"/>
              </a:rPr>
              <a:t> text, and graphics</a:t>
            </a:r>
            <a:r>
              <a:rPr lang="en-US" sz="2300" dirty="0" smtClean="0">
                <a:latin typeface="Trebuchet MS" pitchFamily="34" charset="0"/>
              </a:rPr>
              <a:t>. </a:t>
            </a:r>
          </a:p>
          <a:p>
            <a:pPr defTabSz="3134780"/>
            <a:endParaRPr lang="en-US" sz="2300" dirty="0" smtClean="0">
              <a:latin typeface="Trebuchet MS" pitchFamily="34" charset="0"/>
            </a:endParaRPr>
          </a:p>
          <a:p>
            <a:pPr defTabSz="3134780"/>
            <a:r>
              <a:rPr lang="en-US" sz="2300" baseline="0" dirty="0" smtClean="0">
                <a:latin typeface="Trebuchet MS" pitchFamily="34" charset="0"/>
              </a:rPr>
              <a:t>To ensure proper printing, ensure that you use basic fonts available with all Windows and Mac Systems, such as Arial, Times New Roman, Calibri, Trebuchet MS, etc.</a:t>
            </a:r>
          </a:p>
          <a:p>
            <a:pPr defTabSz="3134780"/>
            <a:endParaRPr lang="en-US" sz="2300" b="1" baseline="0" dirty="0" smtClean="0">
              <a:solidFill>
                <a:srgbClr val="FFFF00"/>
              </a:solidFill>
              <a:latin typeface="Trebuchet MS" pitchFamily="34" charset="0"/>
            </a:endParaRPr>
          </a:p>
          <a:p>
            <a:pPr defTabSz="3134780"/>
            <a:r>
              <a:rPr lang="en-US" sz="2300" b="0" baseline="0" dirty="0" smtClean="0">
                <a:solidFill>
                  <a:schemeClr val="bg1"/>
                </a:solidFill>
                <a:latin typeface="Trebuchet MS" pitchFamily="34" charset="0"/>
              </a:rPr>
              <a:t>When printing, specify to your printer to print this document at 200%.  PowerPoint does not allow printing over 56”x56”, so this template is actually 36” wide by 24” tall.</a:t>
            </a:r>
          </a:p>
          <a:p>
            <a:pPr defTabSz="3134780"/>
            <a:endParaRPr lang="en-US" sz="2300" b="1" baseline="0" dirty="0" smtClean="0">
              <a:solidFill>
                <a:schemeClr val="bg1"/>
              </a:solidFill>
              <a:latin typeface="Trebuchet MS" pitchFamily="34" charset="0"/>
            </a:endParaRPr>
          </a:p>
          <a:p>
            <a:pPr defTabSz="3134780"/>
            <a:r>
              <a:rPr lang="en-US" sz="2300" b="0" baseline="0" dirty="0" smtClean="0">
                <a:solidFill>
                  <a:schemeClr val="bg1"/>
                </a:solidFill>
                <a:latin typeface="Trebuchet MS" pitchFamily="34" charset="0"/>
              </a:rPr>
              <a:t>On campus you can have high quality </a:t>
            </a:r>
            <a:r>
              <a:rPr lang="en-US" sz="2300" b="0" baseline="0" dirty="0" err="1" smtClean="0">
                <a:solidFill>
                  <a:schemeClr val="bg1"/>
                </a:solidFill>
                <a:latin typeface="Trebuchet MS" pitchFamily="34" charset="0"/>
              </a:rPr>
              <a:t>colour</a:t>
            </a:r>
            <a:r>
              <a:rPr lang="en-US" sz="2300" b="0" baseline="0" dirty="0" smtClean="0">
                <a:solidFill>
                  <a:schemeClr val="bg1"/>
                </a:solidFill>
                <a:latin typeface="Trebuchet MS" pitchFamily="34" charset="0"/>
              </a:rPr>
              <a:t> printing done at XL Design in the Memorial Union Building. Multiple media types are available for your poster including vinyl. Mounting hardware is also available.</a:t>
            </a:r>
          </a:p>
          <a:p>
            <a:pPr algn="ctr" defTabSz="3134780"/>
            <a:r>
              <a:rPr lang="en-US" sz="2400" b="1" baseline="0" dirty="0" smtClean="0">
                <a:solidFill>
                  <a:schemeClr val="bg1"/>
                </a:solidFill>
                <a:latin typeface="Trebuchet MS" pitchFamily="34" charset="0"/>
              </a:rPr>
              <a:t>For information call: 966-6976</a:t>
            </a:r>
            <a:endParaRPr lang="en-US" sz="2300" b="0" dirty="0" smtClean="0">
              <a:solidFill>
                <a:srgbClr val="FFFF00"/>
              </a:solidFill>
              <a:latin typeface="Trebuchet MS" pitchFamily="34" charset="0"/>
            </a:endParaRPr>
          </a:p>
          <a:p>
            <a:pPr defTabSz="3134780"/>
            <a:endParaRPr lang="en-US" sz="2900" b="1" dirty="0" smtClean="0">
              <a:solidFill>
                <a:srgbClr val="FFFF00"/>
              </a:solidFill>
              <a:latin typeface="Trebuchet MS" pitchFamily="34" charset="0"/>
            </a:endParaRPr>
          </a:p>
          <a:p>
            <a:pPr algn="ctr"/>
            <a:r>
              <a:rPr lang="en-US" sz="3100" b="1" dirty="0" smtClean="0">
                <a:solidFill>
                  <a:schemeClr val="bg1"/>
                </a:solidFill>
                <a:latin typeface="Trebuchet MS" pitchFamily="34" charset="0"/>
              </a:rPr>
              <a:t>Object Placeholders</a:t>
            </a:r>
          </a:p>
          <a:p>
            <a:pPr defTabSz="3134780"/>
            <a:endParaRPr lang="en-US" sz="2300" dirty="0" smtClean="0">
              <a:latin typeface="Trebuchet MS" pitchFamily="34" charset="0"/>
            </a:endParaRPr>
          </a:p>
          <a:p>
            <a:pPr defTabSz="3134780"/>
            <a:r>
              <a:rPr lang="en-US" sz="2300" dirty="0" smtClean="0">
                <a:latin typeface="Trebuchet MS" pitchFamily="34" charset="0"/>
              </a:rPr>
              <a:t>Use the placeholders provided below to add new elements to your poster:</a:t>
            </a:r>
            <a:r>
              <a:rPr lang="en-US" sz="2300" baseline="0" dirty="0" smtClean="0">
                <a:latin typeface="Trebuchet MS" pitchFamily="34" charset="0"/>
              </a:rPr>
              <a:t> </a:t>
            </a:r>
            <a:r>
              <a:rPr lang="en-US" sz="2300" dirty="0" smtClean="0">
                <a:latin typeface="Trebuchet MS" pitchFamily="34" charset="0"/>
              </a:rPr>
              <a:t>Drag a placeholder onto the</a:t>
            </a:r>
            <a:r>
              <a:rPr lang="en-US" sz="2300" baseline="0" dirty="0" smtClean="0">
                <a:latin typeface="Trebuchet MS" pitchFamily="34" charset="0"/>
              </a:rPr>
              <a:t> poster area,</a:t>
            </a:r>
            <a:r>
              <a:rPr lang="en-US" sz="2300" dirty="0" smtClean="0">
                <a:latin typeface="Trebuchet MS" pitchFamily="34" charset="0"/>
              </a:rPr>
              <a:t> size it, and click it to edit.</a:t>
            </a:r>
          </a:p>
          <a:p>
            <a:pPr defTabSz="3134780"/>
            <a:endParaRPr lang="en-US" sz="2300" dirty="0" smtClean="0">
              <a:latin typeface="Trebuchet MS" pitchFamily="34" charset="0"/>
            </a:endParaRPr>
          </a:p>
          <a:p>
            <a:pPr defTabSz="3134780"/>
            <a:r>
              <a:rPr lang="en-US" sz="2300" b="1" dirty="0" smtClean="0">
                <a:solidFill>
                  <a:srgbClr val="FFFF00"/>
                </a:solidFill>
                <a:latin typeface="Trebuchet MS" pitchFamily="34" charset="0"/>
              </a:rPr>
              <a:t>Section Header placeholder</a:t>
            </a:r>
          </a:p>
          <a:p>
            <a:pPr defTabSz="3134780"/>
            <a:r>
              <a:rPr lang="en-US" sz="2300" dirty="0" smtClean="0">
                <a:latin typeface="Trebuchet MS" pitchFamily="34" charset="0"/>
              </a:rPr>
              <a:t>Move</a:t>
            </a:r>
            <a:r>
              <a:rPr lang="en-US" sz="23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3134780"/>
            <a:endParaRPr lang="en-US" sz="2300" baseline="0" dirty="0" smtClean="0">
              <a:latin typeface="Trebuchet MS" pitchFamily="34" charset="0"/>
            </a:endParaRPr>
          </a:p>
          <a:p>
            <a:pPr defTabSz="3134780"/>
            <a:endParaRPr lang="en-US" sz="2300" dirty="0" smtClean="0">
              <a:latin typeface="Trebuchet MS" pitchFamily="34" charset="0"/>
            </a:endParaRPr>
          </a:p>
          <a:p>
            <a:pPr defTabSz="3134780"/>
            <a:endParaRPr lang="en-US" sz="2300" b="1" dirty="0" smtClean="0">
              <a:solidFill>
                <a:srgbClr val="FFFF00"/>
              </a:solidFill>
              <a:latin typeface="Trebuchet MS" pitchFamily="34" charset="0"/>
            </a:endParaRPr>
          </a:p>
          <a:p>
            <a:pPr defTabSz="3134780"/>
            <a:r>
              <a:rPr lang="en-US" sz="2300" b="1" dirty="0" smtClean="0">
                <a:solidFill>
                  <a:srgbClr val="FFFF00"/>
                </a:solidFill>
                <a:latin typeface="Trebuchet MS" pitchFamily="34" charset="0"/>
              </a:rPr>
              <a:t>Text placeholder</a:t>
            </a:r>
          </a:p>
          <a:p>
            <a:pPr defTabSz="3134780"/>
            <a:r>
              <a:rPr lang="en-US" sz="2300" baseline="0" dirty="0" smtClean="0">
                <a:latin typeface="Trebuchet MS" pitchFamily="34" charset="0"/>
              </a:rPr>
              <a:t>Move this preformatted text placeholder to the poster to add a new body of text.</a:t>
            </a: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defTabSz="3134780"/>
            <a:endParaRPr lang="en-US" sz="2300" b="1" baseline="0" dirty="0" smtClean="0">
              <a:solidFill>
                <a:srgbClr val="FFFF00"/>
              </a:solidFill>
              <a:latin typeface="Trebuchet MS" pitchFamily="34" charset="0"/>
            </a:endParaRPr>
          </a:p>
          <a:p>
            <a:pPr defTabSz="3134780"/>
            <a:r>
              <a:rPr lang="en-US" sz="2300" b="1" baseline="0" dirty="0" smtClean="0">
                <a:solidFill>
                  <a:srgbClr val="FFFF00"/>
                </a:solidFill>
                <a:latin typeface="Trebuchet MS" pitchFamily="34" charset="0"/>
              </a:rPr>
              <a:t>Picture placeholder</a:t>
            </a:r>
          </a:p>
          <a:p>
            <a:pPr defTabSz="3134780"/>
            <a:r>
              <a:rPr lang="en-US" sz="2300" baseline="0" dirty="0" smtClean="0">
                <a:latin typeface="Trebuchet MS" pitchFamily="34" charset="0"/>
              </a:rPr>
              <a:t>Move this graphic placeholder onto your poster, size it first, and then click it to add a picture to the poster.</a:t>
            </a: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algn="ctr"/>
            <a:endParaRPr lang="en-US" sz="3100" b="1" dirty="0" smtClean="0">
              <a:solidFill>
                <a:schemeClr val="bg1"/>
              </a:solidFill>
              <a:latin typeface="Trebuchet MS" pitchFamily="34" charset="0"/>
            </a:endParaRPr>
          </a:p>
          <a:p>
            <a:pPr algn="ctr"/>
            <a:endParaRPr lang="en-US" sz="3100" b="1" dirty="0" smtClean="0">
              <a:solidFill>
                <a:schemeClr val="bg1"/>
              </a:solidFill>
              <a:latin typeface="Trebuchet MS" pitchFamily="34" charset="0"/>
            </a:endParaRPr>
          </a:p>
          <a:p>
            <a:pPr algn="ctr"/>
            <a:endParaRPr lang="en-US" sz="3100" b="1" dirty="0" smtClean="0">
              <a:solidFill>
                <a:schemeClr val="bg1"/>
              </a:solidFill>
              <a:latin typeface="Trebuchet MS" pitchFamily="34" charset="0"/>
            </a:endParaRPr>
          </a:p>
          <a:p>
            <a:pPr algn="ctr"/>
            <a:endParaRPr lang="en-US" sz="3100" b="1" dirty="0" smtClean="0">
              <a:solidFill>
                <a:schemeClr val="bg1"/>
              </a:solidFill>
              <a:latin typeface="Trebuchet MS" pitchFamily="34" charset="0"/>
            </a:endParaRPr>
          </a:p>
          <a:p>
            <a:pPr defTabSz="3134780"/>
            <a:endParaRPr lang="en-US" sz="2300" dirty="0" smtClean="0">
              <a:latin typeface="Trebuchet MS" pitchFamily="34" charset="0"/>
            </a:endParaRPr>
          </a:p>
          <a:p>
            <a:pPr algn="ctr"/>
            <a:endParaRPr lang="en-US" sz="2300" b="1" dirty="0" smtClean="0">
              <a:solidFill>
                <a:schemeClr val="bg1"/>
              </a:solidFill>
              <a:latin typeface="Trebuchet MS" pitchFamily="34" charset="0"/>
            </a:endParaRPr>
          </a:p>
          <a:p>
            <a:pPr algn="ctr"/>
            <a:endParaRPr lang="en-US" sz="2300" b="1" dirty="0" smtClean="0">
              <a:solidFill>
                <a:srgbClr val="FFFF00"/>
              </a:solidFill>
              <a:latin typeface="Trebuchet MS" pitchFamily="34" charset="0"/>
            </a:endParaRPr>
          </a:p>
          <a:p>
            <a:pPr algn="l"/>
            <a:r>
              <a:rPr lang="en-US" sz="3100" b="1" dirty="0" smtClean="0">
                <a:latin typeface="Trebuchet MS" pitchFamily="34" charset="0"/>
              </a:rPr>
              <a:t>     </a:t>
            </a:r>
          </a:p>
          <a:p>
            <a:pPr algn="l"/>
            <a:r>
              <a:rPr lang="en-US" sz="3100" b="1" dirty="0" smtClean="0">
                <a:latin typeface="Trebuchet MS" pitchFamily="34" charset="0"/>
              </a:rPr>
              <a:t>        Created by    </a:t>
            </a:r>
          </a:p>
          <a:p>
            <a:pPr algn="ctr"/>
            <a:r>
              <a:rPr lang="en-US" sz="3100" b="1" dirty="0" smtClean="0">
                <a:latin typeface="Trebuchet MS" pitchFamily="34" charset="0"/>
              </a:rPr>
              <a:t>    </a:t>
            </a:r>
            <a:endParaRPr lang="en-US" sz="3100" b="1" dirty="0">
              <a:latin typeface="Trebuchet MS" pitchFamily="34" charset="0"/>
            </a:endParaRPr>
          </a:p>
        </p:txBody>
      </p:sp>
      <p:sp>
        <p:nvSpPr>
          <p:cNvPr id="16" name="Rectangle 15"/>
          <p:cNvSpPr/>
          <p:nvPr/>
        </p:nvSpPr>
        <p:spPr>
          <a:xfrm>
            <a:off x="33235877" y="14646791"/>
            <a:ext cx="7513920" cy="5181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304" tIns="32651" rIns="65304" bIns="32651" rtlCol="0" anchor="ctr"/>
          <a:lstStyle/>
          <a:p>
            <a:pPr algn="ctr"/>
            <a:endParaRPr lang="en-US" dirty="0"/>
          </a:p>
        </p:txBody>
      </p:sp>
      <p:cxnSp>
        <p:nvCxnSpPr>
          <p:cNvPr id="17" name="Straight Connector 16"/>
          <p:cNvCxnSpPr/>
          <p:nvPr/>
        </p:nvCxnSpPr>
        <p:spPr>
          <a:xfrm>
            <a:off x="33211951" y="7957977"/>
            <a:ext cx="7537846"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36739364" y="20937401"/>
            <a:ext cx="3097882" cy="937053"/>
            <a:chOff x="35841089" y="19844918"/>
            <a:chExt cx="3097882" cy="937053"/>
          </a:xfrm>
        </p:grpSpPr>
        <p:pic>
          <p:nvPicPr>
            <p:cNvPr id="21" name="Picture 20" descr="eMAP-logo-if we had a logo.psd"/>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969446" y="19844918"/>
              <a:ext cx="2791965" cy="662003"/>
            </a:xfrm>
            <a:prstGeom prst="rect">
              <a:avLst/>
            </a:prstGeom>
          </p:spPr>
        </p:pic>
        <p:sp>
          <p:nvSpPr>
            <p:cNvPr id="22" name="TextBox 21"/>
            <p:cNvSpPr txBox="1"/>
            <p:nvPr userDrawn="1"/>
          </p:nvSpPr>
          <p:spPr>
            <a:xfrm>
              <a:off x="35841089" y="20443417"/>
              <a:ext cx="3097882" cy="338554"/>
            </a:xfrm>
            <a:prstGeom prst="rect">
              <a:avLst/>
            </a:prstGeom>
            <a:noFill/>
          </p:spPr>
          <p:txBody>
            <a:bodyPr wrap="square" rtlCol="0">
              <a:spAutoFit/>
            </a:bodyPr>
            <a:lstStyle/>
            <a:p>
              <a:pPr algn="ctr"/>
              <a:r>
                <a:rPr lang="en-US" sz="1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MEDIA ACCESS AND PRODUCTION</a:t>
              </a:r>
              <a:endParaRPr lang="en-US"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
        <p:nvSpPr>
          <p:cNvPr id="23" name="Rounded Rectangle 22"/>
          <p:cNvSpPr/>
          <p:nvPr/>
        </p:nvSpPr>
        <p:spPr>
          <a:xfrm>
            <a:off x="34236920" y="17139793"/>
            <a:ext cx="5678165" cy="35056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691754" y="21730156"/>
            <a:ext cx="3457397" cy="215444"/>
          </a:xfrm>
          <a:prstGeom prst="rect">
            <a:avLst/>
          </a:prstGeom>
          <a:noFill/>
        </p:spPr>
        <p:txBody>
          <a:bodyPr wrap="none" rtlCol="0">
            <a:spAutoFit/>
          </a:bodyPr>
          <a:lstStyle/>
          <a:p>
            <a:r>
              <a:rPr lang="en-US" sz="800" dirty="0" smtClean="0">
                <a:solidFill>
                  <a:srgbClr val="FFFFFF"/>
                </a:solidFill>
              </a:rPr>
              <a:t>Created</a:t>
            </a:r>
            <a:r>
              <a:rPr lang="en-US" sz="800" baseline="0" dirty="0" smtClean="0">
                <a:solidFill>
                  <a:srgbClr val="FFFFFF"/>
                </a:solidFill>
              </a:rPr>
              <a:t> by Peter Downing – Educational Media Access and Production © 2011</a:t>
            </a:r>
            <a:endParaRPr lang="en-US" sz="800" dirty="0">
              <a:solidFill>
                <a:srgbClr val="FFFFFF"/>
              </a:solidFill>
            </a:endParaRPr>
          </a:p>
        </p:txBody>
      </p:sp>
      <p:pic>
        <p:nvPicPr>
          <p:cNvPr id="25" name="Picture 24" descr="PREF_ALT_SM_CMYK nobar.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080" y="594360"/>
            <a:ext cx="4883697" cy="1113483"/>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Lst>
  <p:txStyles>
    <p:titleStyle>
      <a:lvl1pPr algn="ctr" defTabSz="3134552" rtl="0" eaLnBrk="1" latinLnBrk="0" hangingPunct="1">
        <a:spcBef>
          <a:spcPct val="0"/>
        </a:spcBef>
        <a:buNone/>
        <a:defRPr sz="6300" kern="1200">
          <a:solidFill>
            <a:schemeClr val="bg1"/>
          </a:solidFill>
          <a:latin typeface="Trebuchet MS" pitchFamily="34" charset="0"/>
          <a:ea typeface="+mj-ea"/>
          <a:cs typeface="+mj-cs"/>
        </a:defRPr>
      </a:lvl1pPr>
    </p:titleStyle>
    <p:bodyStyle>
      <a:lvl1pPr marL="1175457" indent="-1175457" algn="l" defTabSz="3134552"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918400" cy="32004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8" name="Rectangle 33"/>
          <p:cNvSpPr>
            <a:spLocks noChangeArrowheads="1"/>
          </p:cNvSpPr>
          <p:nvPr/>
        </p:nvSpPr>
        <p:spPr bwMode="auto">
          <a:xfrm>
            <a:off x="685800" y="3505200"/>
            <a:ext cx="7543800" cy="178308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9" name="Rectangle 9"/>
          <p:cNvSpPr>
            <a:spLocks noChangeArrowheads="1"/>
          </p:cNvSpPr>
          <p:nvPr/>
        </p:nvSpPr>
        <p:spPr bwMode="auto">
          <a:xfrm>
            <a:off x="0" y="3203575"/>
            <a:ext cx="32918400" cy="101600"/>
          </a:xfrm>
          <a:prstGeom prst="rect">
            <a:avLst/>
          </a:prstGeom>
          <a:solidFill>
            <a:schemeClr val="accent5">
              <a:lumMod val="50000"/>
            </a:schemeClr>
          </a:solidFill>
          <a:ln w="152400">
            <a:solidFill>
              <a:srgbClr val="004D00"/>
            </a:solidFill>
            <a:miter lim="800000"/>
            <a:headEnd/>
            <a:tailEnd/>
          </a:ln>
          <a:effectLst/>
        </p:spPr>
        <p:txBody>
          <a:bodyPr wrap="none" lIns="65304" tIns="32651" rIns="65304" bIns="32651" anchor="ctr"/>
          <a:lstStyle/>
          <a:p>
            <a:pPr>
              <a:defRPr/>
            </a:pPr>
            <a:endParaRPr lang="en-US" dirty="0"/>
          </a:p>
        </p:txBody>
      </p:sp>
      <p:sp>
        <p:nvSpPr>
          <p:cNvPr id="15" name="Rectangle 35"/>
          <p:cNvSpPr>
            <a:spLocks noChangeArrowheads="1"/>
          </p:cNvSpPr>
          <p:nvPr/>
        </p:nvSpPr>
        <p:spPr bwMode="auto">
          <a:xfrm>
            <a:off x="24688800" y="3505200"/>
            <a:ext cx="7543800" cy="178308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16" name="Rectangle 33"/>
          <p:cNvSpPr>
            <a:spLocks noChangeArrowheads="1"/>
          </p:cNvSpPr>
          <p:nvPr/>
        </p:nvSpPr>
        <p:spPr bwMode="auto">
          <a:xfrm>
            <a:off x="8686802" y="3505200"/>
            <a:ext cx="15543610" cy="178308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17" name="Rectangle 16"/>
          <p:cNvSpPr/>
          <p:nvPr/>
        </p:nvSpPr>
        <p:spPr>
          <a:xfrm>
            <a:off x="33235877" y="-39686"/>
            <a:ext cx="7537847" cy="21945600"/>
          </a:xfrm>
          <a:prstGeom prst="rect">
            <a:avLst/>
          </a:prstGeom>
          <a:solidFill>
            <a:srgbClr val="25410E"/>
          </a:solidFill>
        </p:spPr>
        <p:style>
          <a:lnRef idx="2">
            <a:schemeClr val="accent1">
              <a:shade val="50000"/>
            </a:schemeClr>
          </a:lnRef>
          <a:fillRef idx="1">
            <a:schemeClr val="accent1"/>
          </a:fillRef>
          <a:effectRef idx="0">
            <a:schemeClr val="accent1"/>
          </a:effectRef>
          <a:fontRef idx="minor">
            <a:schemeClr val="lt1"/>
          </a:fontRef>
        </p:style>
        <p:txBody>
          <a:bodyPr lIns="130607" tIns="261212" rIns="130607" bIns="130607" rtlCol="0" anchor="t" anchorCtr="0"/>
          <a:lstStyle/>
          <a:p>
            <a:pPr algn="ctr"/>
            <a:r>
              <a:rPr lang="en-US" sz="2900" b="1" dirty="0" smtClean="0">
                <a:solidFill>
                  <a:srgbClr val="FFFF00"/>
                </a:solidFill>
                <a:latin typeface="Trebuchet MS" pitchFamily="34" charset="0"/>
              </a:rPr>
              <a:t>THIS PANEL</a:t>
            </a:r>
            <a:r>
              <a:rPr lang="en-US" sz="2900" b="1" baseline="0" dirty="0" smtClean="0">
                <a:solidFill>
                  <a:srgbClr val="FFFF00"/>
                </a:solidFill>
                <a:latin typeface="Trebuchet MS" pitchFamily="34" charset="0"/>
              </a:rPr>
              <a:t> </a:t>
            </a:r>
            <a:r>
              <a:rPr lang="en-US" sz="2900" b="1" dirty="0" smtClean="0">
                <a:solidFill>
                  <a:srgbClr val="FFFF00"/>
                </a:solidFill>
                <a:latin typeface="Trebuchet MS" pitchFamily="34" charset="0"/>
              </a:rPr>
              <a:t>DOES NOT PRINT</a:t>
            </a:r>
          </a:p>
          <a:p>
            <a:pPr algn="ctr"/>
            <a:endParaRPr lang="en-US" sz="2300" b="1" dirty="0" smtClean="0">
              <a:latin typeface="Trebuchet MS" pitchFamily="34" charset="0"/>
            </a:endParaRPr>
          </a:p>
          <a:p>
            <a:pPr defTabSz="3134780"/>
            <a:r>
              <a:rPr lang="en-US" sz="2300" dirty="0" smtClean="0">
                <a:latin typeface="Trebuchet MS" pitchFamily="34" charset="0"/>
              </a:rPr>
              <a:t>This PowerPoint</a:t>
            </a:r>
            <a:r>
              <a:rPr lang="en-US" sz="2300" baseline="0" dirty="0" smtClean="0">
                <a:latin typeface="Trebuchet MS" pitchFamily="34" charset="0"/>
              </a:rPr>
              <a:t> template </a:t>
            </a:r>
            <a:r>
              <a:rPr lang="en-US" sz="2300" dirty="0" smtClean="0">
                <a:latin typeface="Trebuchet MS" pitchFamily="34" charset="0"/>
              </a:rPr>
              <a:t>produces</a:t>
            </a:r>
            <a:r>
              <a:rPr lang="en-US" sz="2300" baseline="0" dirty="0" smtClean="0">
                <a:latin typeface="Trebuchet MS" pitchFamily="34" charset="0"/>
              </a:rPr>
              <a:t> </a:t>
            </a:r>
            <a:r>
              <a:rPr lang="en-US" sz="2300" dirty="0" smtClean="0">
                <a:latin typeface="Trebuchet MS" pitchFamily="34" charset="0"/>
              </a:rPr>
              <a:t>a 48”x72” poster. It</a:t>
            </a:r>
            <a:r>
              <a:rPr lang="en-US" sz="2300" baseline="0" dirty="0" smtClean="0">
                <a:latin typeface="Trebuchet MS" pitchFamily="34" charset="0"/>
              </a:rPr>
              <a:t> </a:t>
            </a:r>
            <a:r>
              <a:rPr lang="en-US" sz="2300" dirty="0" smtClean="0">
                <a:latin typeface="Trebuchet MS" pitchFamily="34" charset="0"/>
              </a:rPr>
              <a:t>will save you valuable time placing titles, subtitles,</a:t>
            </a:r>
            <a:r>
              <a:rPr lang="en-US" sz="2300" baseline="0" dirty="0" smtClean="0">
                <a:latin typeface="Trebuchet MS" pitchFamily="34" charset="0"/>
              </a:rPr>
              <a:t> text, and graphics</a:t>
            </a:r>
            <a:r>
              <a:rPr lang="en-US" sz="2300" dirty="0" smtClean="0">
                <a:latin typeface="Trebuchet MS" pitchFamily="34" charset="0"/>
              </a:rPr>
              <a:t>. </a:t>
            </a:r>
          </a:p>
          <a:p>
            <a:pPr defTabSz="3134780"/>
            <a:endParaRPr lang="en-US" sz="2300" dirty="0" smtClean="0">
              <a:latin typeface="Trebuchet MS" pitchFamily="34" charset="0"/>
            </a:endParaRPr>
          </a:p>
          <a:p>
            <a:pPr defTabSz="3134780"/>
            <a:r>
              <a:rPr lang="en-US" sz="2300" baseline="0" dirty="0" smtClean="0">
                <a:latin typeface="Trebuchet MS" pitchFamily="34" charset="0"/>
              </a:rPr>
              <a:t>To ensure proper printing, ensure that you use basic fonts available with all Windows and Mac Systems, such as Arial, Times New Roman, Calibri, Trebuchet MS, etc.</a:t>
            </a:r>
          </a:p>
          <a:p>
            <a:pPr defTabSz="3134780"/>
            <a:endParaRPr lang="en-US" sz="2300" b="1" baseline="0" dirty="0" smtClean="0">
              <a:solidFill>
                <a:srgbClr val="FFFF00"/>
              </a:solidFill>
              <a:latin typeface="Trebuchet MS" pitchFamily="34" charset="0"/>
            </a:endParaRPr>
          </a:p>
          <a:p>
            <a:pPr defTabSz="3134780"/>
            <a:r>
              <a:rPr lang="en-US" sz="2300" b="0" baseline="0" dirty="0" smtClean="0">
                <a:solidFill>
                  <a:schemeClr val="bg1"/>
                </a:solidFill>
                <a:latin typeface="Trebuchet MS" pitchFamily="34" charset="0"/>
              </a:rPr>
              <a:t>When printing, specify to your printer to print this document at 200%.  PowerPoint does not allow printing over 56”x56”, so this template is actually 36” wide by 24” tall.</a:t>
            </a:r>
          </a:p>
          <a:p>
            <a:pPr defTabSz="3134780"/>
            <a:endParaRPr lang="en-US" sz="2300" b="1" baseline="0" dirty="0" smtClean="0">
              <a:solidFill>
                <a:schemeClr val="bg1"/>
              </a:solidFill>
              <a:latin typeface="Trebuchet MS" pitchFamily="34" charset="0"/>
            </a:endParaRPr>
          </a:p>
          <a:p>
            <a:pPr defTabSz="3134780"/>
            <a:r>
              <a:rPr lang="en-US" sz="2300" b="0" baseline="0" dirty="0" smtClean="0">
                <a:solidFill>
                  <a:schemeClr val="bg1"/>
                </a:solidFill>
                <a:latin typeface="Trebuchet MS" pitchFamily="34" charset="0"/>
              </a:rPr>
              <a:t>On campus you can have high quality </a:t>
            </a:r>
            <a:r>
              <a:rPr lang="en-US" sz="2300" b="0" baseline="0" dirty="0" err="1" smtClean="0">
                <a:solidFill>
                  <a:schemeClr val="bg1"/>
                </a:solidFill>
                <a:latin typeface="Trebuchet MS" pitchFamily="34" charset="0"/>
              </a:rPr>
              <a:t>colour</a:t>
            </a:r>
            <a:r>
              <a:rPr lang="en-US" sz="2300" b="0" baseline="0" dirty="0" smtClean="0">
                <a:solidFill>
                  <a:schemeClr val="bg1"/>
                </a:solidFill>
                <a:latin typeface="Trebuchet MS" pitchFamily="34" charset="0"/>
              </a:rPr>
              <a:t> printing done at XL Design in the Memorial Union Building. Multiple media types are available for your poster including vinyl. Mounting hardware is also available.</a:t>
            </a:r>
          </a:p>
          <a:p>
            <a:pPr algn="ctr" defTabSz="3134780"/>
            <a:r>
              <a:rPr lang="en-US" sz="2400" b="1" baseline="0" dirty="0" smtClean="0">
                <a:solidFill>
                  <a:schemeClr val="bg1"/>
                </a:solidFill>
                <a:latin typeface="Trebuchet MS" pitchFamily="34" charset="0"/>
              </a:rPr>
              <a:t>For information call: 966-6976</a:t>
            </a:r>
            <a:endParaRPr lang="en-US" sz="2300" b="0" dirty="0" smtClean="0">
              <a:solidFill>
                <a:srgbClr val="FFFF00"/>
              </a:solidFill>
              <a:latin typeface="Trebuchet MS" pitchFamily="34" charset="0"/>
            </a:endParaRPr>
          </a:p>
          <a:p>
            <a:pPr defTabSz="3134780"/>
            <a:endParaRPr lang="en-US" sz="2900" b="1" dirty="0" smtClean="0">
              <a:solidFill>
                <a:srgbClr val="FFFF00"/>
              </a:solidFill>
              <a:latin typeface="Trebuchet MS" pitchFamily="34" charset="0"/>
            </a:endParaRPr>
          </a:p>
          <a:p>
            <a:pPr algn="ctr"/>
            <a:r>
              <a:rPr lang="en-US" sz="3100" b="1" dirty="0" smtClean="0">
                <a:solidFill>
                  <a:schemeClr val="bg1"/>
                </a:solidFill>
                <a:latin typeface="Trebuchet MS" pitchFamily="34" charset="0"/>
              </a:rPr>
              <a:t>Object Placeholders</a:t>
            </a:r>
          </a:p>
          <a:p>
            <a:pPr defTabSz="3134780"/>
            <a:endParaRPr lang="en-US" sz="2300" dirty="0" smtClean="0">
              <a:latin typeface="Trebuchet MS" pitchFamily="34" charset="0"/>
            </a:endParaRPr>
          </a:p>
          <a:p>
            <a:pPr defTabSz="3134780"/>
            <a:r>
              <a:rPr lang="en-US" sz="2300" dirty="0" smtClean="0">
                <a:latin typeface="Trebuchet MS" pitchFamily="34" charset="0"/>
              </a:rPr>
              <a:t>Use the placeholders provided below to add new elements to your poster:</a:t>
            </a:r>
            <a:r>
              <a:rPr lang="en-US" sz="2300" baseline="0" dirty="0" smtClean="0">
                <a:latin typeface="Trebuchet MS" pitchFamily="34" charset="0"/>
              </a:rPr>
              <a:t> </a:t>
            </a:r>
            <a:r>
              <a:rPr lang="en-US" sz="2300" dirty="0" smtClean="0">
                <a:latin typeface="Trebuchet MS" pitchFamily="34" charset="0"/>
              </a:rPr>
              <a:t>Drag a placeholder onto the</a:t>
            </a:r>
            <a:r>
              <a:rPr lang="en-US" sz="2300" baseline="0" dirty="0" smtClean="0">
                <a:latin typeface="Trebuchet MS" pitchFamily="34" charset="0"/>
              </a:rPr>
              <a:t> poster area,</a:t>
            </a:r>
            <a:r>
              <a:rPr lang="en-US" sz="2300" dirty="0" smtClean="0">
                <a:latin typeface="Trebuchet MS" pitchFamily="34" charset="0"/>
              </a:rPr>
              <a:t> size it, and click it to edit.</a:t>
            </a:r>
          </a:p>
          <a:p>
            <a:pPr defTabSz="3134780"/>
            <a:endParaRPr lang="en-US" sz="2300" dirty="0" smtClean="0">
              <a:latin typeface="Trebuchet MS" pitchFamily="34" charset="0"/>
            </a:endParaRPr>
          </a:p>
          <a:p>
            <a:pPr defTabSz="3134780"/>
            <a:r>
              <a:rPr lang="en-US" sz="2300" b="1" dirty="0" smtClean="0">
                <a:solidFill>
                  <a:srgbClr val="FFFF00"/>
                </a:solidFill>
                <a:latin typeface="Trebuchet MS" pitchFamily="34" charset="0"/>
              </a:rPr>
              <a:t>Section Header placeholder</a:t>
            </a:r>
          </a:p>
          <a:p>
            <a:pPr defTabSz="3134780"/>
            <a:r>
              <a:rPr lang="en-US" sz="2300" dirty="0" smtClean="0">
                <a:latin typeface="Trebuchet MS" pitchFamily="34" charset="0"/>
              </a:rPr>
              <a:t>Move</a:t>
            </a:r>
            <a:r>
              <a:rPr lang="en-US" sz="23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3134780"/>
            <a:endParaRPr lang="en-US" sz="2300" baseline="0" dirty="0" smtClean="0">
              <a:latin typeface="Trebuchet MS" pitchFamily="34" charset="0"/>
            </a:endParaRPr>
          </a:p>
          <a:p>
            <a:pPr defTabSz="3134780"/>
            <a:endParaRPr lang="en-US" sz="2300" dirty="0" smtClean="0">
              <a:latin typeface="Trebuchet MS" pitchFamily="34" charset="0"/>
            </a:endParaRPr>
          </a:p>
          <a:p>
            <a:pPr defTabSz="3134780"/>
            <a:endParaRPr lang="en-US" sz="2300" b="1" dirty="0" smtClean="0">
              <a:solidFill>
                <a:srgbClr val="FFFF00"/>
              </a:solidFill>
              <a:latin typeface="Trebuchet MS" pitchFamily="34" charset="0"/>
            </a:endParaRPr>
          </a:p>
          <a:p>
            <a:pPr defTabSz="3134780"/>
            <a:r>
              <a:rPr lang="en-US" sz="2300" b="1" dirty="0" smtClean="0">
                <a:solidFill>
                  <a:srgbClr val="FFFF00"/>
                </a:solidFill>
                <a:latin typeface="Trebuchet MS" pitchFamily="34" charset="0"/>
              </a:rPr>
              <a:t>Text placeholder</a:t>
            </a:r>
          </a:p>
          <a:p>
            <a:pPr defTabSz="3134780"/>
            <a:r>
              <a:rPr lang="en-US" sz="2300" baseline="0" dirty="0" smtClean="0">
                <a:latin typeface="Trebuchet MS" pitchFamily="34" charset="0"/>
              </a:rPr>
              <a:t>Move this preformatted text placeholder to the poster to add a new body of text.</a:t>
            </a: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defTabSz="3134780"/>
            <a:endParaRPr lang="en-US" sz="2300" b="1" baseline="0" dirty="0" smtClean="0">
              <a:solidFill>
                <a:srgbClr val="FFFF00"/>
              </a:solidFill>
              <a:latin typeface="Trebuchet MS" pitchFamily="34" charset="0"/>
            </a:endParaRPr>
          </a:p>
          <a:p>
            <a:pPr defTabSz="3134780"/>
            <a:r>
              <a:rPr lang="en-US" sz="2300" b="1" baseline="0" dirty="0" smtClean="0">
                <a:solidFill>
                  <a:srgbClr val="FFFF00"/>
                </a:solidFill>
                <a:latin typeface="Trebuchet MS" pitchFamily="34" charset="0"/>
              </a:rPr>
              <a:t>Picture placeholder</a:t>
            </a:r>
          </a:p>
          <a:p>
            <a:pPr defTabSz="3134780"/>
            <a:r>
              <a:rPr lang="en-US" sz="2300" baseline="0" dirty="0" smtClean="0">
                <a:latin typeface="Trebuchet MS" pitchFamily="34" charset="0"/>
              </a:rPr>
              <a:t>Move this graphic placeholder onto your poster, size it first, and then click it to add a picture to the poster.</a:t>
            </a: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algn="ctr"/>
            <a:endParaRPr lang="en-US" sz="3100" b="1" dirty="0" smtClean="0">
              <a:solidFill>
                <a:schemeClr val="bg1"/>
              </a:solidFill>
              <a:latin typeface="Trebuchet MS" pitchFamily="34" charset="0"/>
            </a:endParaRPr>
          </a:p>
          <a:p>
            <a:pPr algn="ctr"/>
            <a:endParaRPr lang="en-US" sz="3100" b="1" dirty="0" smtClean="0">
              <a:solidFill>
                <a:schemeClr val="bg1"/>
              </a:solidFill>
              <a:latin typeface="Trebuchet MS" pitchFamily="34" charset="0"/>
            </a:endParaRPr>
          </a:p>
          <a:p>
            <a:pPr algn="ctr"/>
            <a:endParaRPr lang="en-US" sz="3100" b="1" dirty="0" smtClean="0">
              <a:solidFill>
                <a:schemeClr val="bg1"/>
              </a:solidFill>
              <a:latin typeface="Trebuchet MS" pitchFamily="34" charset="0"/>
            </a:endParaRPr>
          </a:p>
          <a:p>
            <a:pPr algn="ctr"/>
            <a:endParaRPr lang="en-US" sz="3100" b="1" dirty="0" smtClean="0">
              <a:solidFill>
                <a:schemeClr val="bg1"/>
              </a:solidFill>
              <a:latin typeface="Trebuchet MS" pitchFamily="34" charset="0"/>
            </a:endParaRPr>
          </a:p>
          <a:p>
            <a:pPr defTabSz="3134780"/>
            <a:endParaRPr lang="en-US" sz="2300" dirty="0" smtClean="0">
              <a:latin typeface="Trebuchet MS" pitchFamily="34" charset="0"/>
            </a:endParaRPr>
          </a:p>
          <a:p>
            <a:pPr algn="ctr"/>
            <a:endParaRPr lang="en-US" sz="2300" b="1" dirty="0" smtClean="0">
              <a:solidFill>
                <a:schemeClr val="bg1"/>
              </a:solidFill>
              <a:latin typeface="Trebuchet MS" pitchFamily="34" charset="0"/>
            </a:endParaRPr>
          </a:p>
          <a:p>
            <a:pPr defTabSz="3134780"/>
            <a:endParaRPr lang="en-US" sz="2300" b="1" dirty="0" smtClean="0">
              <a:solidFill>
                <a:srgbClr val="FFFF00"/>
              </a:solidFill>
              <a:latin typeface="Trebuchet MS" pitchFamily="34" charset="0"/>
            </a:endParaRPr>
          </a:p>
          <a:p>
            <a:pPr algn="l"/>
            <a:r>
              <a:rPr lang="en-US" sz="3100" b="1" dirty="0" smtClean="0">
                <a:latin typeface="Trebuchet MS" pitchFamily="34" charset="0"/>
              </a:rPr>
              <a:t>     </a:t>
            </a:r>
          </a:p>
          <a:p>
            <a:pPr algn="l"/>
            <a:r>
              <a:rPr lang="en-US" sz="3100" b="1" dirty="0" smtClean="0">
                <a:latin typeface="Trebuchet MS" pitchFamily="34" charset="0"/>
              </a:rPr>
              <a:t>        Created by    </a:t>
            </a:r>
          </a:p>
          <a:p>
            <a:pPr algn="ctr"/>
            <a:r>
              <a:rPr lang="en-US" sz="3100" b="1" dirty="0" smtClean="0">
                <a:latin typeface="Trebuchet MS" pitchFamily="34" charset="0"/>
              </a:rPr>
              <a:t>    </a:t>
            </a:r>
            <a:endParaRPr lang="en-US" sz="3100" b="1" dirty="0">
              <a:latin typeface="Trebuchet MS" pitchFamily="34" charset="0"/>
            </a:endParaRPr>
          </a:p>
        </p:txBody>
      </p:sp>
      <p:sp>
        <p:nvSpPr>
          <p:cNvPr id="18" name="Rectangle 17"/>
          <p:cNvSpPr/>
          <p:nvPr/>
        </p:nvSpPr>
        <p:spPr>
          <a:xfrm>
            <a:off x="33235877" y="14646791"/>
            <a:ext cx="7513920" cy="5181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304" tIns="32651" rIns="65304" bIns="32651" rtlCol="0" anchor="ctr"/>
          <a:lstStyle/>
          <a:p>
            <a:pPr algn="ctr"/>
            <a:endParaRPr lang="en-US" dirty="0"/>
          </a:p>
        </p:txBody>
      </p:sp>
      <p:cxnSp>
        <p:nvCxnSpPr>
          <p:cNvPr id="19" name="Straight Connector 18"/>
          <p:cNvCxnSpPr/>
          <p:nvPr/>
        </p:nvCxnSpPr>
        <p:spPr>
          <a:xfrm>
            <a:off x="33211951" y="7957977"/>
            <a:ext cx="7537846"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36770339" y="20937401"/>
            <a:ext cx="3097882" cy="937053"/>
            <a:chOff x="35841089" y="19844918"/>
            <a:chExt cx="3097882" cy="937053"/>
          </a:xfrm>
        </p:grpSpPr>
        <p:pic>
          <p:nvPicPr>
            <p:cNvPr id="24" name="Picture 23" descr="eMAP-logo-if we had a logo.psd"/>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969446" y="19844918"/>
              <a:ext cx="2791965" cy="662003"/>
            </a:xfrm>
            <a:prstGeom prst="rect">
              <a:avLst/>
            </a:prstGeom>
          </p:spPr>
        </p:pic>
        <p:sp>
          <p:nvSpPr>
            <p:cNvPr id="27" name="TextBox 26"/>
            <p:cNvSpPr txBox="1"/>
            <p:nvPr userDrawn="1"/>
          </p:nvSpPr>
          <p:spPr>
            <a:xfrm>
              <a:off x="35841089" y="20443417"/>
              <a:ext cx="3097882" cy="338554"/>
            </a:xfrm>
            <a:prstGeom prst="rect">
              <a:avLst/>
            </a:prstGeom>
            <a:noFill/>
          </p:spPr>
          <p:txBody>
            <a:bodyPr wrap="square" rtlCol="0">
              <a:spAutoFit/>
            </a:bodyPr>
            <a:lstStyle/>
            <a:p>
              <a:pPr algn="ctr"/>
              <a:r>
                <a:rPr lang="en-US" sz="1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MEDIA ACCESS AND PRODUCTION</a:t>
              </a:r>
              <a:endParaRPr lang="en-US"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
        <p:nvSpPr>
          <p:cNvPr id="30" name="Rounded Rectangle 29"/>
          <p:cNvSpPr/>
          <p:nvPr/>
        </p:nvSpPr>
        <p:spPr>
          <a:xfrm>
            <a:off x="34236920" y="17139793"/>
            <a:ext cx="5678165" cy="35056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691754" y="21730156"/>
            <a:ext cx="3457397" cy="215444"/>
          </a:xfrm>
          <a:prstGeom prst="rect">
            <a:avLst/>
          </a:prstGeom>
          <a:noFill/>
        </p:spPr>
        <p:txBody>
          <a:bodyPr wrap="none" rtlCol="0">
            <a:spAutoFit/>
          </a:bodyPr>
          <a:lstStyle/>
          <a:p>
            <a:r>
              <a:rPr lang="en-US" sz="800" dirty="0" smtClean="0">
                <a:solidFill>
                  <a:srgbClr val="FFFFFF"/>
                </a:solidFill>
              </a:rPr>
              <a:t>Created</a:t>
            </a:r>
            <a:r>
              <a:rPr lang="en-US" sz="800" baseline="0" dirty="0" smtClean="0">
                <a:solidFill>
                  <a:srgbClr val="FFFFFF"/>
                </a:solidFill>
              </a:rPr>
              <a:t> by Peter Downing – Educational Media Access and Production © 2011</a:t>
            </a:r>
            <a:endParaRPr lang="en-US" sz="800" dirty="0">
              <a:solidFill>
                <a:srgbClr val="FFFFFF"/>
              </a:solidFill>
            </a:endParaRPr>
          </a:p>
        </p:txBody>
      </p:sp>
      <p:pic>
        <p:nvPicPr>
          <p:cNvPr id="22" name="Picture 21" descr="PREF_ALT_SM_CMYK nobar.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080" y="594360"/>
            <a:ext cx="4883697" cy="1113483"/>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3134552" rtl="0" eaLnBrk="1" latinLnBrk="0" hangingPunct="1">
        <a:spcBef>
          <a:spcPct val="0"/>
        </a:spcBef>
        <a:buNone/>
        <a:defRPr sz="6300" kern="1200">
          <a:solidFill>
            <a:schemeClr val="bg1"/>
          </a:solidFill>
          <a:latin typeface="Trebuchet MS" pitchFamily="34" charset="0"/>
          <a:ea typeface="+mj-ea"/>
          <a:cs typeface="+mj-cs"/>
        </a:defRPr>
      </a:lvl1pPr>
    </p:titleStyle>
    <p:bodyStyle>
      <a:lvl1pPr marL="1175457" indent="-1175457" algn="l" defTabSz="3134552"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918400" cy="32004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8" name="Rectangle 33"/>
          <p:cNvSpPr>
            <a:spLocks noChangeArrowheads="1"/>
          </p:cNvSpPr>
          <p:nvPr/>
        </p:nvSpPr>
        <p:spPr bwMode="auto">
          <a:xfrm>
            <a:off x="685800" y="3505200"/>
            <a:ext cx="31543229" cy="178308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9" name="Rectangle 9"/>
          <p:cNvSpPr>
            <a:spLocks noChangeArrowheads="1"/>
          </p:cNvSpPr>
          <p:nvPr/>
        </p:nvSpPr>
        <p:spPr bwMode="auto">
          <a:xfrm>
            <a:off x="0" y="3203575"/>
            <a:ext cx="32918400" cy="101600"/>
          </a:xfrm>
          <a:prstGeom prst="rect">
            <a:avLst/>
          </a:prstGeom>
          <a:solidFill>
            <a:schemeClr val="accent5">
              <a:lumMod val="50000"/>
            </a:schemeClr>
          </a:solidFill>
          <a:ln w="152400">
            <a:solidFill>
              <a:srgbClr val="004D00"/>
            </a:solidFill>
            <a:miter lim="800000"/>
            <a:headEnd/>
            <a:tailEnd/>
          </a:ln>
          <a:effectLst/>
        </p:spPr>
        <p:txBody>
          <a:bodyPr wrap="none" lIns="65304" tIns="32651" rIns="65304" bIns="32651" anchor="ctr"/>
          <a:lstStyle/>
          <a:p>
            <a:pPr>
              <a:defRPr/>
            </a:pPr>
            <a:endParaRPr lang="en-US" dirty="0"/>
          </a:p>
        </p:txBody>
      </p:sp>
      <p:sp>
        <p:nvSpPr>
          <p:cNvPr id="15" name="Rectangle 35"/>
          <p:cNvSpPr>
            <a:spLocks noChangeArrowheads="1"/>
          </p:cNvSpPr>
          <p:nvPr/>
        </p:nvSpPr>
        <p:spPr bwMode="auto">
          <a:xfrm>
            <a:off x="692150" y="3505200"/>
            <a:ext cx="7543800" cy="17830800"/>
          </a:xfrm>
          <a:prstGeom prst="rect">
            <a:avLst/>
          </a:prstGeom>
          <a:solidFill>
            <a:schemeClr val="accent1">
              <a:lumMod val="60000"/>
              <a:lumOff val="40000"/>
              <a:alpha val="16000"/>
            </a:schemeClr>
          </a:solid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24" name="Rectangle 23"/>
          <p:cNvSpPr/>
          <p:nvPr/>
        </p:nvSpPr>
        <p:spPr>
          <a:xfrm>
            <a:off x="33235877" y="-39686"/>
            <a:ext cx="7537847" cy="21945600"/>
          </a:xfrm>
          <a:prstGeom prst="rect">
            <a:avLst/>
          </a:prstGeom>
          <a:solidFill>
            <a:srgbClr val="25410E"/>
          </a:solidFill>
        </p:spPr>
        <p:style>
          <a:lnRef idx="2">
            <a:schemeClr val="accent1">
              <a:shade val="50000"/>
            </a:schemeClr>
          </a:lnRef>
          <a:fillRef idx="1">
            <a:schemeClr val="accent1"/>
          </a:fillRef>
          <a:effectRef idx="0">
            <a:schemeClr val="accent1"/>
          </a:effectRef>
          <a:fontRef idx="minor">
            <a:schemeClr val="lt1"/>
          </a:fontRef>
        </p:style>
        <p:txBody>
          <a:bodyPr lIns="130607" tIns="261212" rIns="130607" bIns="130607" rtlCol="0" anchor="t" anchorCtr="0"/>
          <a:lstStyle/>
          <a:p>
            <a:pPr algn="ctr"/>
            <a:r>
              <a:rPr lang="en-US" sz="2900" b="1" dirty="0" smtClean="0">
                <a:solidFill>
                  <a:srgbClr val="FFFF00"/>
                </a:solidFill>
                <a:latin typeface="Trebuchet MS" pitchFamily="34" charset="0"/>
              </a:rPr>
              <a:t>THIS PANEL</a:t>
            </a:r>
            <a:r>
              <a:rPr lang="en-US" sz="2900" b="1" baseline="0" dirty="0" smtClean="0">
                <a:solidFill>
                  <a:srgbClr val="FFFF00"/>
                </a:solidFill>
                <a:latin typeface="Trebuchet MS" pitchFamily="34" charset="0"/>
              </a:rPr>
              <a:t> </a:t>
            </a:r>
            <a:r>
              <a:rPr lang="en-US" sz="2900" b="1" dirty="0" smtClean="0">
                <a:solidFill>
                  <a:srgbClr val="FFFF00"/>
                </a:solidFill>
                <a:latin typeface="Trebuchet MS" pitchFamily="34" charset="0"/>
              </a:rPr>
              <a:t>DOES NOT PRINT</a:t>
            </a:r>
          </a:p>
          <a:p>
            <a:pPr algn="ctr"/>
            <a:endParaRPr lang="en-US" sz="2300" b="1" dirty="0" smtClean="0">
              <a:latin typeface="Trebuchet MS" pitchFamily="34" charset="0"/>
            </a:endParaRPr>
          </a:p>
          <a:p>
            <a:pPr defTabSz="3134780"/>
            <a:r>
              <a:rPr lang="en-US" sz="2300" dirty="0" smtClean="0">
                <a:latin typeface="Trebuchet MS" pitchFamily="34" charset="0"/>
              </a:rPr>
              <a:t>This PowerPoint</a:t>
            </a:r>
            <a:r>
              <a:rPr lang="en-US" sz="2300" baseline="0" dirty="0" smtClean="0">
                <a:latin typeface="Trebuchet MS" pitchFamily="34" charset="0"/>
              </a:rPr>
              <a:t> template </a:t>
            </a:r>
            <a:r>
              <a:rPr lang="en-US" sz="2300" dirty="0" smtClean="0">
                <a:latin typeface="Trebuchet MS" pitchFamily="34" charset="0"/>
              </a:rPr>
              <a:t>produces</a:t>
            </a:r>
            <a:r>
              <a:rPr lang="en-US" sz="2300" baseline="0" dirty="0" smtClean="0">
                <a:latin typeface="Trebuchet MS" pitchFamily="34" charset="0"/>
              </a:rPr>
              <a:t> </a:t>
            </a:r>
            <a:r>
              <a:rPr lang="en-US" sz="2300" dirty="0" smtClean="0">
                <a:latin typeface="Trebuchet MS" pitchFamily="34" charset="0"/>
              </a:rPr>
              <a:t>a 48”x72” poster. It</a:t>
            </a:r>
            <a:r>
              <a:rPr lang="en-US" sz="2300" baseline="0" dirty="0" smtClean="0">
                <a:latin typeface="Trebuchet MS" pitchFamily="34" charset="0"/>
              </a:rPr>
              <a:t> </a:t>
            </a:r>
            <a:r>
              <a:rPr lang="en-US" sz="2300" dirty="0" smtClean="0">
                <a:latin typeface="Trebuchet MS" pitchFamily="34" charset="0"/>
              </a:rPr>
              <a:t>will save you valuable time placing titles, subtitles,</a:t>
            </a:r>
            <a:r>
              <a:rPr lang="en-US" sz="2300" baseline="0" dirty="0" smtClean="0">
                <a:latin typeface="Trebuchet MS" pitchFamily="34" charset="0"/>
              </a:rPr>
              <a:t> text, and graphics</a:t>
            </a:r>
            <a:r>
              <a:rPr lang="en-US" sz="2300" dirty="0" smtClean="0">
                <a:latin typeface="Trebuchet MS" pitchFamily="34" charset="0"/>
              </a:rPr>
              <a:t>. </a:t>
            </a:r>
          </a:p>
          <a:p>
            <a:pPr defTabSz="3134780"/>
            <a:endParaRPr lang="en-US" sz="2300" dirty="0" smtClean="0">
              <a:latin typeface="Trebuchet MS" pitchFamily="34" charset="0"/>
            </a:endParaRPr>
          </a:p>
          <a:p>
            <a:pPr defTabSz="3134780"/>
            <a:r>
              <a:rPr lang="en-US" sz="2300" baseline="0" dirty="0" smtClean="0">
                <a:latin typeface="Trebuchet MS" pitchFamily="34" charset="0"/>
              </a:rPr>
              <a:t>To ensure proper printing, ensure that you use basic fonts available with all Windows and Mac Systems, such as Arial, Times New Roman, Calibri, Trebuchet MS, etc.</a:t>
            </a:r>
          </a:p>
          <a:p>
            <a:pPr defTabSz="3134780"/>
            <a:endParaRPr lang="en-US" sz="2300" b="1" baseline="0" dirty="0" smtClean="0">
              <a:solidFill>
                <a:srgbClr val="FFFF00"/>
              </a:solidFill>
              <a:latin typeface="Trebuchet MS" pitchFamily="34" charset="0"/>
            </a:endParaRPr>
          </a:p>
          <a:p>
            <a:pPr defTabSz="3134780"/>
            <a:r>
              <a:rPr lang="en-US" sz="2300" b="0" baseline="0" dirty="0" smtClean="0">
                <a:solidFill>
                  <a:schemeClr val="bg1"/>
                </a:solidFill>
                <a:latin typeface="Trebuchet MS" pitchFamily="34" charset="0"/>
              </a:rPr>
              <a:t>When printing, specify to your printer to print this document at 200%.  PowerPoint does not allow printing over 56”x56”, so this template is actually 36” wide by 24” tall.</a:t>
            </a:r>
          </a:p>
          <a:p>
            <a:pPr defTabSz="3134780"/>
            <a:endParaRPr lang="en-US" sz="2300" b="1" baseline="0" dirty="0" smtClean="0">
              <a:solidFill>
                <a:schemeClr val="bg1"/>
              </a:solidFill>
              <a:latin typeface="Trebuchet MS" pitchFamily="34" charset="0"/>
            </a:endParaRPr>
          </a:p>
          <a:p>
            <a:pPr defTabSz="3134780"/>
            <a:r>
              <a:rPr lang="en-US" sz="2300" b="0" baseline="0" dirty="0" smtClean="0">
                <a:solidFill>
                  <a:schemeClr val="bg1"/>
                </a:solidFill>
                <a:latin typeface="Trebuchet MS" pitchFamily="34" charset="0"/>
              </a:rPr>
              <a:t>On campus you can have high quality </a:t>
            </a:r>
            <a:r>
              <a:rPr lang="en-US" sz="2300" b="0" baseline="0" dirty="0" err="1" smtClean="0">
                <a:solidFill>
                  <a:schemeClr val="bg1"/>
                </a:solidFill>
                <a:latin typeface="Trebuchet MS" pitchFamily="34" charset="0"/>
              </a:rPr>
              <a:t>colour</a:t>
            </a:r>
            <a:r>
              <a:rPr lang="en-US" sz="2300" b="0" baseline="0" dirty="0" smtClean="0">
                <a:solidFill>
                  <a:schemeClr val="bg1"/>
                </a:solidFill>
                <a:latin typeface="Trebuchet MS" pitchFamily="34" charset="0"/>
              </a:rPr>
              <a:t> printing done at XL Design in the Memorial Union Building. Multiple media types are available for your poster including vinyl. Mounting hardware is also available.</a:t>
            </a:r>
          </a:p>
          <a:p>
            <a:pPr algn="ctr" defTabSz="3134780"/>
            <a:r>
              <a:rPr lang="en-US" sz="2400" b="1" baseline="0" dirty="0" smtClean="0">
                <a:solidFill>
                  <a:schemeClr val="bg1"/>
                </a:solidFill>
                <a:latin typeface="Trebuchet MS" pitchFamily="34" charset="0"/>
              </a:rPr>
              <a:t>For information call: 966-6976</a:t>
            </a:r>
            <a:endParaRPr lang="en-US" sz="2300" b="0" dirty="0" smtClean="0">
              <a:solidFill>
                <a:srgbClr val="FFFF00"/>
              </a:solidFill>
              <a:latin typeface="Trebuchet MS" pitchFamily="34" charset="0"/>
            </a:endParaRPr>
          </a:p>
          <a:p>
            <a:pPr defTabSz="3134780"/>
            <a:endParaRPr lang="en-US" sz="2900" b="1" dirty="0" smtClean="0">
              <a:solidFill>
                <a:srgbClr val="FFFF00"/>
              </a:solidFill>
              <a:latin typeface="Trebuchet MS" pitchFamily="34" charset="0"/>
            </a:endParaRPr>
          </a:p>
          <a:p>
            <a:pPr algn="ctr"/>
            <a:r>
              <a:rPr lang="en-US" sz="3100" b="1" dirty="0" smtClean="0">
                <a:solidFill>
                  <a:schemeClr val="bg1"/>
                </a:solidFill>
                <a:latin typeface="Trebuchet MS" pitchFamily="34" charset="0"/>
              </a:rPr>
              <a:t>Object Placeholders</a:t>
            </a:r>
          </a:p>
          <a:p>
            <a:pPr defTabSz="3134780"/>
            <a:endParaRPr lang="en-US" sz="2300" dirty="0" smtClean="0">
              <a:latin typeface="Trebuchet MS" pitchFamily="34" charset="0"/>
            </a:endParaRPr>
          </a:p>
          <a:p>
            <a:pPr defTabSz="3134780"/>
            <a:r>
              <a:rPr lang="en-US" sz="2300" dirty="0" smtClean="0">
                <a:latin typeface="Trebuchet MS" pitchFamily="34" charset="0"/>
              </a:rPr>
              <a:t>Use the placeholders provided below to add new elements to your poster:</a:t>
            </a:r>
            <a:r>
              <a:rPr lang="en-US" sz="2300" baseline="0" dirty="0" smtClean="0">
                <a:latin typeface="Trebuchet MS" pitchFamily="34" charset="0"/>
              </a:rPr>
              <a:t> </a:t>
            </a:r>
            <a:r>
              <a:rPr lang="en-US" sz="2300" dirty="0" smtClean="0">
                <a:latin typeface="Trebuchet MS" pitchFamily="34" charset="0"/>
              </a:rPr>
              <a:t>Drag a placeholder onto the</a:t>
            </a:r>
            <a:r>
              <a:rPr lang="en-US" sz="2300" baseline="0" dirty="0" smtClean="0">
                <a:latin typeface="Trebuchet MS" pitchFamily="34" charset="0"/>
              </a:rPr>
              <a:t> poster area,</a:t>
            </a:r>
            <a:r>
              <a:rPr lang="en-US" sz="2300" dirty="0" smtClean="0">
                <a:latin typeface="Trebuchet MS" pitchFamily="34" charset="0"/>
              </a:rPr>
              <a:t> size it, and click it to edit.</a:t>
            </a:r>
          </a:p>
          <a:p>
            <a:pPr defTabSz="3134780"/>
            <a:endParaRPr lang="en-US" sz="2300" dirty="0" smtClean="0">
              <a:latin typeface="Trebuchet MS" pitchFamily="34" charset="0"/>
            </a:endParaRPr>
          </a:p>
          <a:p>
            <a:pPr defTabSz="3134780"/>
            <a:r>
              <a:rPr lang="en-US" sz="2300" b="1" dirty="0" smtClean="0">
                <a:solidFill>
                  <a:srgbClr val="FFFF00"/>
                </a:solidFill>
                <a:latin typeface="Trebuchet MS" pitchFamily="34" charset="0"/>
              </a:rPr>
              <a:t>Section Header placeholder</a:t>
            </a:r>
          </a:p>
          <a:p>
            <a:pPr defTabSz="3134780"/>
            <a:r>
              <a:rPr lang="en-US" sz="2300" dirty="0" smtClean="0">
                <a:latin typeface="Trebuchet MS" pitchFamily="34" charset="0"/>
              </a:rPr>
              <a:t>Move</a:t>
            </a:r>
            <a:r>
              <a:rPr lang="en-US" sz="23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3134780"/>
            <a:endParaRPr lang="en-US" sz="2300" baseline="0" dirty="0" smtClean="0">
              <a:latin typeface="Trebuchet MS" pitchFamily="34" charset="0"/>
            </a:endParaRPr>
          </a:p>
          <a:p>
            <a:pPr defTabSz="3134780"/>
            <a:endParaRPr lang="en-US" sz="2300" dirty="0" smtClean="0">
              <a:latin typeface="Trebuchet MS" pitchFamily="34" charset="0"/>
            </a:endParaRPr>
          </a:p>
          <a:p>
            <a:pPr defTabSz="3134780"/>
            <a:endParaRPr lang="en-US" sz="2300" b="1" dirty="0" smtClean="0">
              <a:solidFill>
                <a:srgbClr val="FFFF00"/>
              </a:solidFill>
              <a:latin typeface="Trebuchet MS" pitchFamily="34" charset="0"/>
            </a:endParaRPr>
          </a:p>
          <a:p>
            <a:pPr defTabSz="3134780"/>
            <a:r>
              <a:rPr lang="en-US" sz="2300" b="1" dirty="0" smtClean="0">
                <a:solidFill>
                  <a:srgbClr val="FFFF00"/>
                </a:solidFill>
                <a:latin typeface="Trebuchet MS" pitchFamily="34" charset="0"/>
              </a:rPr>
              <a:t>Text placeholder</a:t>
            </a:r>
          </a:p>
          <a:p>
            <a:pPr defTabSz="3134780"/>
            <a:r>
              <a:rPr lang="en-US" sz="2300" baseline="0" dirty="0" smtClean="0">
                <a:latin typeface="Trebuchet MS" pitchFamily="34" charset="0"/>
              </a:rPr>
              <a:t>Move this preformatted text placeholder to the poster to add a new body of text.</a:t>
            </a: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defTabSz="3134780"/>
            <a:endParaRPr lang="en-US" sz="2300" b="1" baseline="0" dirty="0" smtClean="0">
              <a:solidFill>
                <a:srgbClr val="FFFF00"/>
              </a:solidFill>
              <a:latin typeface="Trebuchet MS" pitchFamily="34" charset="0"/>
            </a:endParaRPr>
          </a:p>
          <a:p>
            <a:pPr defTabSz="3134780"/>
            <a:r>
              <a:rPr lang="en-US" sz="2300" b="1" baseline="0" dirty="0" smtClean="0">
                <a:solidFill>
                  <a:srgbClr val="FFFF00"/>
                </a:solidFill>
                <a:latin typeface="Trebuchet MS" pitchFamily="34" charset="0"/>
              </a:rPr>
              <a:t>Picture placeholder</a:t>
            </a:r>
          </a:p>
          <a:p>
            <a:pPr defTabSz="3134780"/>
            <a:r>
              <a:rPr lang="en-US" sz="2300" baseline="0" dirty="0" smtClean="0">
                <a:latin typeface="Trebuchet MS" pitchFamily="34" charset="0"/>
              </a:rPr>
              <a:t>Move this graphic placeholder onto your poster, size it first, and then click it to add a picture to the poster.</a:t>
            </a: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defTabSz="3134780"/>
            <a:endParaRPr lang="en-US" sz="2300" baseline="0" dirty="0" smtClean="0">
              <a:latin typeface="Trebuchet MS" pitchFamily="34" charset="0"/>
            </a:endParaRPr>
          </a:p>
          <a:p>
            <a:pPr algn="ctr"/>
            <a:endParaRPr lang="en-US" sz="3100" b="1" dirty="0" smtClean="0">
              <a:solidFill>
                <a:schemeClr val="bg1"/>
              </a:solidFill>
              <a:latin typeface="Trebuchet MS" pitchFamily="34" charset="0"/>
            </a:endParaRPr>
          </a:p>
          <a:p>
            <a:pPr algn="ctr"/>
            <a:endParaRPr lang="en-US" sz="3100" b="1" dirty="0" smtClean="0">
              <a:solidFill>
                <a:schemeClr val="bg1"/>
              </a:solidFill>
              <a:latin typeface="Trebuchet MS" pitchFamily="34" charset="0"/>
            </a:endParaRPr>
          </a:p>
          <a:p>
            <a:pPr algn="ctr"/>
            <a:endParaRPr lang="en-US" sz="3100" b="1" dirty="0" smtClean="0">
              <a:solidFill>
                <a:schemeClr val="bg1"/>
              </a:solidFill>
              <a:latin typeface="Trebuchet MS" pitchFamily="34" charset="0"/>
            </a:endParaRPr>
          </a:p>
          <a:p>
            <a:pPr algn="ctr"/>
            <a:endParaRPr lang="en-US" sz="3100" b="1" dirty="0" smtClean="0">
              <a:solidFill>
                <a:schemeClr val="bg1"/>
              </a:solidFill>
              <a:latin typeface="Trebuchet MS" pitchFamily="34" charset="0"/>
            </a:endParaRPr>
          </a:p>
          <a:p>
            <a:pPr defTabSz="3134780"/>
            <a:endParaRPr lang="en-US" sz="2300" dirty="0" smtClean="0">
              <a:latin typeface="Trebuchet MS" pitchFamily="34" charset="0"/>
            </a:endParaRPr>
          </a:p>
          <a:p>
            <a:pPr algn="ctr"/>
            <a:endParaRPr lang="en-US" sz="2300" b="1" dirty="0" smtClean="0">
              <a:solidFill>
                <a:schemeClr val="bg1"/>
              </a:solidFill>
              <a:latin typeface="Trebuchet MS" pitchFamily="34" charset="0"/>
            </a:endParaRPr>
          </a:p>
          <a:p>
            <a:pPr defTabSz="3134780"/>
            <a:endParaRPr lang="en-US" sz="2300" b="1" dirty="0" smtClean="0">
              <a:solidFill>
                <a:srgbClr val="FFFF00"/>
              </a:solidFill>
              <a:latin typeface="Trebuchet MS" pitchFamily="34" charset="0"/>
            </a:endParaRPr>
          </a:p>
          <a:p>
            <a:pPr algn="l"/>
            <a:r>
              <a:rPr lang="en-US" sz="3100" b="1" dirty="0" smtClean="0">
                <a:latin typeface="Trebuchet MS" pitchFamily="34" charset="0"/>
              </a:rPr>
              <a:t>   </a:t>
            </a:r>
          </a:p>
          <a:p>
            <a:pPr algn="l"/>
            <a:r>
              <a:rPr lang="en-US" sz="3100" b="1" dirty="0" smtClean="0">
                <a:latin typeface="Trebuchet MS" pitchFamily="34" charset="0"/>
              </a:rPr>
              <a:t>        Created by    </a:t>
            </a:r>
          </a:p>
          <a:p>
            <a:pPr algn="ctr"/>
            <a:r>
              <a:rPr lang="en-US" sz="3100" b="1" dirty="0" smtClean="0">
                <a:latin typeface="Trebuchet MS" pitchFamily="34" charset="0"/>
              </a:rPr>
              <a:t>    </a:t>
            </a:r>
            <a:endParaRPr lang="en-US" sz="3100" b="1" dirty="0">
              <a:latin typeface="Trebuchet MS" pitchFamily="34" charset="0"/>
            </a:endParaRPr>
          </a:p>
        </p:txBody>
      </p:sp>
      <p:sp>
        <p:nvSpPr>
          <p:cNvPr id="26" name="Rectangle 25"/>
          <p:cNvSpPr/>
          <p:nvPr/>
        </p:nvSpPr>
        <p:spPr>
          <a:xfrm>
            <a:off x="33235877" y="14646791"/>
            <a:ext cx="7513920" cy="5181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304" tIns="32651" rIns="65304" bIns="32651" rtlCol="0" anchor="ctr"/>
          <a:lstStyle/>
          <a:p>
            <a:pPr algn="ctr"/>
            <a:endParaRPr lang="en-US" dirty="0"/>
          </a:p>
        </p:txBody>
      </p:sp>
      <p:cxnSp>
        <p:nvCxnSpPr>
          <p:cNvPr id="29" name="Straight Connector 28"/>
          <p:cNvCxnSpPr/>
          <p:nvPr/>
        </p:nvCxnSpPr>
        <p:spPr>
          <a:xfrm>
            <a:off x="33211951" y="7957977"/>
            <a:ext cx="7537846"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770339" y="20906911"/>
            <a:ext cx="3097882" cy="937053"/>
            <a:chOff x="35841089" y="19844918"/>
            <a:chExt cx="3097882" cy="937053"/>
          </a:xfrm>
        </p:grpSpPr>
        <p:pic>
          <p:nvPicPr>
            <p:cNvPr id="31" name="Picture 30" descr="eMAP-logo-if we had a logo.psd"/>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969446" y="19844918"/>
              <a:ext cx="2791965" cy="662003"/>
            </a:xfrm>
            <a:prstGeom prst="rect">
              <a:avLst/>
            </a:prstGeom>
          </p:spPr>
        </p:pic>
        <p:sp>
          <p:nvSpPr>
            <p:cNvPr id="32" name="TextBox 31"/>
            <p:cNvSpPr txBox="1"/>
            <p:nvPr userDrawn="1"/>
          </p:nvSpPr>
          <p:spPr>
            <a:xfrm>
              <a:off x="35841089" y="20443417"/>
              <a:ext cx="3097882" cy="338554"/>
            </a:xfrm>
            <a:prstGeom prst="rect">
              <a:avLst/>
            </a:prstGeom>
            <a:noFill/>
          </p:spPr>
          <p:txBody>
            <a:bodyPr wrap="square" rtlCol="0">
              <a:spAutoFit/>
            </a:bodyPr>
            <a:lstStyle/>
            <a:p>
              <a:pPr algn="ctr"/>
              <a:r>
                <a:rPr lang="en-US" sz="1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MEDIA ACCESS AND PRODUCTION</a:t>
              </a:r>
              <a:endParaRPr lang="en-US" sz="1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
        <p:nvSpPr>
          <p:cNvPr id="33" name="Rounded Rectangle 32"/>
          <p:cNvSpPr/>
          <p:nvPr/>
        </p:nvSpPr>
        <p:spPr>
          <a:xfrm>
            <a:off x="34236920" y="17139793"/>
            <a:ext cx="5678165" cy="35056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35"/>
          <p:cNvSpPr>
            <a:spLocks noChangeArrowheads="1"/>
          </p:cNvSpPr>
          <p:nvPr/>
        </p:nvSpPr>
        <p:spPr bwMode="auto">
          <a:xfrm>
            <a:off x="24688800" y="3505200"/>
            <a:ext cx="7543800" cy="178308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14" name="Rectangle 33"/>
          <p:cNvSpPr>
            <a:spLocks noChangeArrowheads="1"/>
          </p:cNvSpPr>
          <p:nvPr/>
        </p:nvSpPr>
        <p:spPr bwMode="auto">
          <a:xfrm>
            <a:off x="8686802" y="3505200"/>
            <a:ext cx="15543610" cy="17830800"/>
          </a:xfrm>
          <a:prstGeom prst="rect">
            <a:avLst/>
          </a:prstGeom>
          <a:noFill/>
          <a:ln w="9525">
            <a:solidFill>
              <a:srgbClr val="004D00"/>
            </a:solidFill>
            <a:miter lim="800000"/>
            <a:headEnd/>
            <a:tailEnd/>
          </a:ln>
          <a:effectLst/>
        </p:spPr>
        <p:txBody>
          <a:bodyPr wrap="none" lIns="65304" tIns="32651" rIns="65304" bIns="32651" anchor="ctr"/>
          <a:lstStyle/>
          <a:p>
            <a:pPr>
              <a:defRPr/>
            </a:pPr>
            <a:endParaRPr lang="en-US" dirty="0"/>
          </a:p>
        </p:txBody>
      </p:sp>
      <p:sp>
        <p:nvSpPr>
          <p:cNvPr id="17" name="TextBox 16"/>
          <p:cNvSpPr txBox="1"/>
          <p:nvPr/>
        </p:nvSpPr>
        <p:spPr>
          <a:xfrm>
            <a:off x="691754" y="21730156"/>
            <a:ext cx="3457397" cy="215444"/>
          </a:xfrm>
          <a:prstGeom prst="rect">
            <a:avLst/>
          </a:prstGeom>
          <a:noFill/>
        </p:spPr>
        <p:txBody>
          <a:bodyPr wrap="none" rtlCol="0">
            <a:spAutoFit/>
          </a:bodyPr>
          <a:lstStyle/>
          <a:p>
            <a:r>
              <a:rPr lang="en-US" sz="800" dirty="0" smtClean="0">
                <a:solidFill>
                  <a:srgbClr val="FFFFFF"/>
                </a:solidFill>
              </a:rPr>
              <a:t>Created</a:t>
            </a:r>
            <a:r>
              <a:rPr lang="en-US" sz="800" baseline="0" dirty="0" smtClean="0">
                <a:solidFill>
                  <a:srgbClr val="FFFFFF"/>
                </a:solidFill>
              </a:rPr>
              <a:t> by Peter Downing – Educational Media Access and Production © 2011</a:t>
            </a:r>
            <a:endParaRPr lang="en-US" sz="800" dirty="0">
              <a:solidFill>
                <a:srgbClr val="FFFFFF"/>
              </a:solidFill>
            </a:endParaRPr>
          </a:p>
        </p:txBody>
      </p:sp>
      <p:pic>
        <p:nvPicPr>
          <p:cNvPr id="18" name="Picture 17" descr="PREF_ALT_SM_CMYK nobar.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080" y="594360"/>
            <a:ext cx="4883697" cy="1113483"/>
          </a:xfrm>
          <a:prstGeom prst="rect">
            <a:avLst/>
          </a:prstGeom>
        </p:spPr>
      </p:pic>
    </p:spTree>
  </p:cSld>
  <p:clrMap bg1="lt1" tx1="dk1" bg2="lt2" tx2="dk2" accent1="accent1" accent2="accent2" accent3="accent3" accent4="accent4" accent5="accent5" accent6="accent6" hlink="hlink" folHlink="folHlink"/>
  <p:sldLayoutIdLst>
    <p:sldLayoutId id="2147483656" r:id="rId1"/>
  </p:sldLayoutIdLst>
  <p:txStyles>
    <p:titleStyle>
      <a:lvl1pPr algn="ctr" defTabSz="3134552" rtl="0" eaLnBrk="1" latinLnBrk="0" hangingPunct="1">
        <a:spcBef>
          <a:spcPct val="0"/>
        </a:spcBef>
        <a:buNone/>
        <a:defRPr sz="6300" kern="1200">
          <a:solidFill>
            <a:schemeClr val="bg1"/>
          </a:solidFill>
          <a:latin typeface="Trebuchet MS" pitchFamily="34" charset="0"/>
          <a:ea typeface="+mj-ea"/>
          <a:cs typeface="+mj-cs"/>
        </a:defRPr>
      </a:lvl1pPr>
    </p:titleStyle>
    <p:bodyStyle>
      <a:lvl1pPr marL="1175457" indent="-1175457" algn="l" defTabSz="3134552"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emf"/><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678141" y="4002937"/>
            <a:ext cx="7542610" cy="6577569"/>
          </a:xfrm>
        </p:spPr>
        <p:txBody>
          <a:bodyPr/>
          <a:lstStyle/>
          <a:p>
            <a:r>
              <a:rPr lang="en-CA" sz="2600" dirty="0"/>
              <a:t>Academic libraries can provide additional </a:t>
            </a:r>
            <a:r>
              <a:rPr lang="en-CA" sz="2600" b="1" dirty="0" smtClean="0"/>
              <a:t>experiential </a:t>
            </a:r>
            <a:r>
              <a:rPr lang="en-CA" sz="2600" b="1" dirty="0"/>
              <a:t>learning opportunities</a:t>
            </a:r>
            <a:r>
              <a:rPr lang="en-CA" sz="2600" dirty="0"/>
              <a:t> on their campuses AND </a:t>
            </a:r>
            <a:r>
              <a:rPr lang="en-CA" sz="2600" dirty="0" smtClean="0"/>
              <a:t>provide </a:t>
            </a:r>
            <a:r>
              <a:rPr lang="en-CA" sz="2600" dirty="0"/>
              <a:t>undergraduates with early exposure to the library profession by offering </a:t>
            </a:r>
            <a:r>
              <a:rPr lang="en-CA" sz="2600" b="1" dirty="0"/>
              <a:t>for-credit undergraduate library internships</a:t>
            </a:r>
            <a:r>
              <a:rPr lang="en-CA" sz="2600" dirty="0"/>
              <a:t>. Interns may come from any discipline in which the internship is accepted as a course credit toward the fulfillment of their undergraduate degree.   </a:t>
            </a:r>
          </a:p>
          <a:p>
            <a:endParaRPr lang="en-US" dirty="0" smtClean="0"/>
          </a:p>
          <a:p>
            <a:endParaRPr lang="en-US" dirty="0"/>
          </a:p>
          <a:p>
            <a:endParaRPr lang="en-US" dirty="0" smtClean="0"/>
          </a:p>
          <a:p>
            <a:endParaRPr lang="en-US" dirty="0"/>
          </a:p>
          <a:p>
            <a:endParaRPr lang="en-US" dirty="0" smtClean="0"/>
          </a:p>
          <a:p>
            <a:r>
              <a:rPr lang="en-US" sz="2600" b="1" dirty="0" smtClean="0"/>
              <a:t>The focus is on engaging students in librarian-like work in order for them to experience the profession. Interns are not student assistants.</a:t>
            </a:r>
            <a:endParaRPr lang="en-US" sz="2600" b="1" dirty="0"/>
          </a:p>
        </p:txBody>
      </p:sp>
      <p:sp>
        <p:nvSpPr>
          <p:cNvPr id="4" name="Text Placeholder 3"/>
          <p:cNvSpPr>
            <a:spLocks noGrp="1"/>
          </p:cNvSpPr>
          <p:nvPr>
            <p:ph type="body" sz="quarter" idx="11"/>
          </p:nvPr>
        </p:nvSpPr>
        <p:spPr/>
        <p:txBody>
          <a:bodyPr/>
          <a:lstStyle/>
          <a:p>
            <a:r>
              <a:rPr lang="en-US" dirty="0" smtClean="0"/>
              <a:t>OPPORTUNITY</a:t>
            </a:r>
            <a:endParaRPr lang="en-US" dirty="0"/>
          </a:p>
        </p:txBody>
      </p:sp>
      <p:sp>
        <p:nvSpPr>
          <p:cNvPr id="5" name="Text Placeholder 4"/>
          <p:cNvSpPr>
            <a:spLocks noGrp="1"/>
          </p:cNvSpPr>
          <p:nvPr>
            <p:ph type="body" sz="quarter" idx="19"/>
          </p:nvPr>
        </p:nvSpPr>
        <p:spPr>
          <a:xfrm>
            <a:off x="781079" y="11164393"/>
            <a:ext cx="7543800" cy="5500351"/>
          </a:xfrm>
        </p:spPr>
        <p:txBody>
          <a:bodyPr/>
          <a:lstStyle/>
          <a:p>
            <a:pPr marL="457200" indent="-457200">
              <a:buFont typeface="Arial" panose="020B0604020202020204" pitchFamily="34" charset="0"/>
              <a:buChar char="•"/>
            </a:pPr>
            <a:r>
              <a:rPr lang="en-CA" sz="2600" b="1" dirty="0" smtClean="0"/>
              <a:t>Students</a:t>
            </a:r>
            <a:r>
              <a:rPr lang="en-CA" sz="2600" dirty="0" smtClean="0"/>
              <a:t> gain experiential learning, credit </a:t>
            </a:r>
            <a:r>
              <a:rPr lang="en-CA" sz="2600" dirty="0"/>
              <a:t>toward their degree, and exposure to librarianship before applying for graduate school</a:t>
            </a:r>
            <a:r>
              <a:rPr lang="en-CA" sz="2600" dirty="0" smtClean="0"/>
              <a:t>.</a:t>
            </a:r>
          </a:p>
          <a:p>
            <a:endParaRPr lang="en-CA" sz="2600" dirty="0"/>
          </a:p>
          <a:p>
            <a:pPr marL="457200" indent="-457200">
              <a:buFont typeface="Arial" panose="020B0604020202020204" pitchFamily="34" charset="0"/>
              <a:buChar char="•"/>
            </a:pPr>
            <a:r>
              <a:rPr lang="en-CA" sz="2600" dirty="0"/>
              <a:t>The </a:t>
            </a:r>
            <a:r>
              <a:rPr lang="en-CA" sz="2600" b="1" dirty="0"/>
              <a:t>library</a:t>
            </a:r>
            <a:r>
              <a:rPr lang="en-CA" sz="2600" dirty="0"/>
              <a:t> </a:t>
            </a:r>
            <a:r>
              <a:rPr lang="en-CA" sz="2600" dirty="0" smtClean="0"/>
              <a:t>raises </a:t>
            </a:r>
            <a:r>
              <a:rPr lang="en-CA" sz="2600" dirty="0"/>
              <a:t>its profile by contributing to the academic mission of the </a:t>
            </a:r>
            <a:r>
              <a:rPr lang="en-CA" sz="2600" dirty="0" smtClean="0"/>
              <a:t>university, potentially helping channel </a:t>
            </a:r>
            <a:r>
              <a:rPr lang="en-CA" sz="2600" dirty="0"/>
              <a:t>students into the profession, and </a:t>
            </a:r>
            <a:r>
              <a:rPr lang="en-CA" sz="2600" dirty="0" smtClean="0"/>
              <a:t> engaging </a:t>
            </a:r>
            <a:r>
              <a:rPr lang="en-CA" sz="2600" dirty="0"/>
              <a:t>librarians in credit-based teaching</a:t>
            </a:r>
            <a:r>
              <a:rPr lang="en-CA" sz="2600" dirty="0" smtClean="0"/>
              <a:t>.</a:t>
            </a:r>
          </a:p>
          <a:p>
            <a:pPr marL="457200" indent="-457200">
              <a:buFont typeface="Arial" panose="020B0604020202020204" pitchFamily="34" charset="0"/>
              <a:buChar char="•"/>
            </a:pPr>
            <a:endParaRPr lang="en-CA" sz="2600" dirty="0"/>
          </a:p>
          <a:p>
            <a:pPr marL="457200" indent="-457200">
              <a:buFont typeface="Arial" panose="020B0604020202020204" pitchFamily="34" charset="0"/>
              <a:buChar char="•"/>
            </a:pPr>
            <a:r>
              <a:rPr lang="en-CA" sz="2600" dirty="0"/>
              <a:t>The </a:t>
            </a:r>
            <a:r>
              <a:rPr lang="en-CA" sz="2600" b="1" dirty="0"/>
              <a:t>university</a:t>
            </a:r>
            <a:r>
              <a:rPr lang="en-CA" sz="2600" dirty="0"/>
              <a:t> benefits by having an additional offering in its suite of experiential learning </a:t>
            </a:r>
            <a:r>
              <a:rPr lang="en-CA" sz="2600" dirty="0" smtClean="0"/>
              <a:t>opportunities.</a:t>
            </a:r>
            <a:endParaRPr lang="en-CA" sz="2600" dirty="0"/>
          </a:p>
          <a:p>
            <a:endParaRPr lang="en-US" dirty="0"/>
          </a:p>
        </p:txBody>
      </p:sp>
      <p:sp>
        <p:nvSpPr>
          <p:cNvPr id="6" name="Text Placeholder 5"/>
          <p:cNvSpPr>
            <a:spLocks noGrp="1"/>
          </p:cNvSpPr>
          <p:nvPr>
            <p:ph type="body" sz="quarter" idx="20"/>
          </p:nvPr>
        </p:nvSpPr>
        <p:spPr>
          <a:xfrm>
            <a:off x="691754" y="10738864"/>
            <a:ext cx="7537847" cy="531993"/>
          </a:xfrm>
        </p:spPr>
        <p:txBody>
          <a:bodyPr/>
          <a:lstStyle/>
          <a:p>
            <a:r>
              <a:rPr lang="en-US" dirty="0" smtClean="0"/>
              <a:t>BENEFITS OF AN INTERNSHIP</a:t>
            </a:r>
            <a:endParaRPr lang="en-US" dirty="0"/>
          </a:p>
        </p:txBody>
      </p:sp>
      <p:sp>
        <p:nvSpPr>
          <p:cNvPr id="7" name="Text Placeholder 6"/>
          <p:cNvSpPr>
            <a:spLocks noGrp="1"/>
          </p:cNvSpPr>
          <p:nvPr>
            <p:ph type="body" sz="quarter" idx="21"/>
          </p:nvPr>
        </p:nvSpPr>
        <p:spPr>
          <a:xfrm>
            <a:off x="8675859" y="4042485"/>
            <a:ext cx="15540035" cy="8393451"/>
          </a:xfrm>
        </p:spPr>
        <p:txBody>
          <a:bodyPr/>
          <a:lstStyle/>
          <a:p>
            <a:r>
              <a:rPr lang="en-CA" sz="2500" dirty="0" smtClean="0"/>
              <a:t>The background work is complete, and we </a:t>
            </a:r>
            <a:r>
              <a:rPr lang="en-CA" sz="2500" dirty="0"/>
              <a:t>expect to offer our first </a:t>
            </a:r>
            <a:r>
              <a:rPr lang="en-CA" sz="2500" dirty="0" smtClean="0"/>
              <a:t>undergraduate library internship in </a:t>
            </a:r>
            <a:r>
              <a:rPr lang="en-CA" sz="2500" dirty="0"/>
              <a:t>January 2017.</a:t>
            </a:r>
          </a:p>
          <a:p>
            <a:endParaRPr lang="en-CA" sz="2500" dirty="0" smtClean="0"/>
          </a:p>
          <a:p>
            <a:r>
              <a:rPr lang="en-CA" sz="2500" dirty="0" smtClean="0"/>
              <a:t>Administrative </a:t>
            </a:r>
            <a:r>
              <a:rPr lang="en-CA" sz="2500" dirty="0"/>
              <a:t>Structure:</a:t>
            </a:r>
          </a:p>
          <a:p>
            <a:pPr marL="342900" lvl="0" indent="-342900">
              <a:buFont typeface="Arial" panose="020B0604020202020204" pitchFamily="34" charset="0"/>
              <a:buChar char="•"/>
            </a:pPr>
            <a:r>
              <a:rPr lang="en-CA" sz="2500" dirty="0"/>
              <a:t>The Library partnered with the College of Arts and </a:t>
            </a:r>
            <a:r>
              <a:rPr lang="en-CA" sz="2500" dirty="0" smtClean="0"/>
              <a:t>Science (A&amp;S) to </a:t>
            </a:r>
            <a:r>
              <a:rPr lang="en-CA" sz="2500" dirty="0"/>
              <a:t>house the internship since we cannot offer credit-based programming. The course credit will </a:t>
            </a:r>
            <a:r>
              <a:rPr lang="en-CA" sz="2500" b="1" dirty="0"/>
              <a:t>count toward undergraduate </a:t>
            </a:r>
            <a:r>
              <a:rPr lang="en-CA" sz="2500" b="1" dirty="0" smtClean="0"/>
              <a:t>A&amp;S degrees.</a:t>
            </a:r>
            <a:endParaRPr lang="en-CA" sz="2500" dirty="0"/>
          </a:p>
          <a:p>
            <a:pPr marL="342900" lvl="0" indent="-342900">
              <a:buFont typeface="Arial" panose="020B0604020202020204" pitchFamily="34" charset="0"/>
              <a:buChar char="•"/>
            </a:pPr>
            <a:r>
              <a:rPr lang="en-CA" sz="2500" dirty="0"/>
              <a:t>The administrative </a:t>
            </a:r>
            <a:r>
              <a:rPr lang="en-CA" sz="2500" b="1" dirty="0"/>
              <a:t>infrastructure </a:t>
            </a:r>
            <a:r>
              <a:rPr lang="en-CA" sz="2500" dirty="0"/>
              <a:t>is provided by A&amp;S, </a:t>
            </a:r>
            <a:r>
              <a:rPr lang="en-CA" sz="2500" dirty="0" smtClean="0"/>
              <a:t>where </a:t>
            </a:r>
            <a:r>
              <a:rPr lang="en-CA" sz="2500" dirty="0"/>
              <a:t>the course is approved, advertised, and </a:t>
            </a:r>
            <a:r>
              <a:rPr lang="en-CA" sz="2500" dirty="0" smtClean="0"/>
              <a:t>administered </a:t>
            </a:r>
            <a:endParaRPr lang="en-CA" sz="2500" dirty="0"/>
          </a:p>
          <a:p>
            <a:pPr marL="342900" lvl="0" indent="-342900">
              <a:buFont typeface="Arial" panose="020B0604020202020204" pitchFamily="34" charset="0"/>
              <a:buChar char="•"/>
            </a:pPr>
            <a:r>
              <a:rPr lang="en-CA" sz="2500" dirty="0" smtClean="0"/>
              <a:t>One </a:t>
            </a:r>
            <a:r>
              <a:rPr lang="en-CA" sz="2500" dirty="0"/>
              <a:t>librarian will be the </a:t>
            </a:r>
            <a:r>
              <a:rPr lang="en-CA" sz="2500" b="1" dirty="0"/>
              <a:t>course instructor </a:t>
            </a:r>
            <a:r>
              <a:rPr lang="en-CA" sz="2500" dirty="0" smtClean="0"/>
              <a:t>who </a:t>
            </a:r>
            <a:r>
              <a:rPr lang="en-CA" sz="2500" dirty="0"/>
              <a:t>oversees the course itself, the planning and registration permissions, the seminar component, and assessment for all interns. </a:t>
            </a:r>
          </a:p>
          <a:p>
            <a:pPr marL="342900" lvl="0" indent="-342900">
              <a:buFont typeface="Arial" panose="020B0604020202020204" pitchFamily="34" charset="0"/>
              <a:buChar char="•"/>
            </a:pPr>
            <a:r>
              <a:rPr lang="en-CA" sz="2500" dirty="0"/>
              <a:t>Other librarians will serve as </a:t>
            </a:r>
            <a:r>
              <a:rPr lang="en-CA" sz="2500" b="1" dirty="0"/>
              <a:t>workplace supervisors </a:t>
            </a:r>
            <a:r>
              <a:rPr lang="en-CA" sz="2500" dirty="0"/>
              <a:t>and will oversee the experiential component for individual </a:t>
            </a:r>
            <a:r>
              <a:rPr lang="en-CA" sz="2500" dirty="0" smtClean="0"/>
              <a:t>interns </a:t>
            </a:r>
            <a:r>
              <a:rPr lang="en-CA" sz="2500" dirty="0"/>
              <a:t>in coordination with the course instructor.  </a:t>
            </a:r>
          </a:p>
          <a:p>
            <a:pPr marL="342900" lvl="0" indent="-342900">
              <a:buFont typeface="Arial" panose="020B0604020202020204" pitchFamily="34" charset="0"/>
              <a:buChar char="•"/>
            </a:pPr>
            <a:r>
              <a:rPr lang="en-CA" sz="2500" dirty="0"/>
              <a:t>The </a:t>
            </a:r>
            <a:r>
              <a:rPr lang="en-CA" sz="2500" dirty="0" smtClean="0"/>
              <a:t>internship lasts for </a:t>
            </a:r>
            <a:r>
              <a:rPr lang="en-CA" sz="2500" b="1" dirty="0" smtClean="0"/>
              <a:t>one term, </a:t>
            </a:r>
            <a:r>
              <a:rPr lang="en-CA" sz="2500" dirty="0" smtClean="0"/>
              <a:t>and </a:t>
            </a:r>
            <a:r>
              <a:rPr lang="en-CA" sz="2500" dirty="0"/>
              <a:t>we plan to offer it every </a:t>
            </a:r>
            <a:r>
              <a:rPr lang="en-CA" sz="2500" dirty="0" smtClean="0"/>
              <a:t>January.</a:t>
            </a:r>
            <a:endParaRPr lang="en-CA" sz="2500" dirty="0"/>
          </a:p>
          <a:p>
            <a:endParaRPr lang="en-CA" sz="2500" dirty="0" smtClean="0"/>
          </a:p>
          <a:p>
            <a:r>
              <a:rPr lang="en-CA" sz="2500" dirty="0" smtClean="0"/>
              <a:t>Student </a:t>
            </a:r>
            <a:r>
              <a:rPr lang="en-CA" sz="2500" dirty="0"/>
              <a:t>experience: </a:t>
            </a:r>
          </a:p>
          <a:p>
            <a:pPr marL="342900" lvl="0" indent="-342900">
              <a:buFont typeface="Arial" panose="020B0604020202020204" pitchFamily="34" charset="0"/>
              <a:buChar char="•"/>
            </a:pPr>
            <a:r>
              <a:rPr lang="en-CA" sz="2500" dirty="0"/>
              <a:t>The internship is </a:t>
            </a:r>
            <a:r>
              <a:rPr lang="en-CA" sz="2500" b="1" dirty="0"/>
              <a:t>for undergrads </a:t>
            </a:r>
            <a:r>
              <a:rPr lang="en-CA" sz="2500" b="1" dirty="0" smtClean="0"/>
              <a:t>in A&amp;S </a:t>
            </a:r>
            <a:r>
              <a:rPr lang="en-CA" sz="2500" dirty="0" smtClean="0"/>
              <a:t>who </a:t>
            </a:r>
            <a:r>
              <a:rPr lang="en-CA" sz="2500" dirty="0"/>
              <a:t>have completed at least 60 credit units (so they should be in at least 3</a:t>
            </a:r>
            <a:r>
              <a:rPr lang="en-CA" sz="2500" baseline="30000" dirty="0"/>
              <a:t>rd</a:t>
            </a:r>
            <a:r>
              <a:rPr lang="en-CA" sz="2500" dirty="0"/>
              <a:t> year</a:t>
            </a:r>
            <a:r>
              <a:rPr lang="en-CA" sz="2500" dirty="0" smtClean="0"/>
              <a:t>). </a:t>
            </a:r>
            <a:endParaRPr lang="en-CA" sz="2500" dirty="0"/>
          </a:p>
          <a:p>
            <a:pPr marL="342900" lvl="0" indent="-342900">
              <a:buFont typeface="Arial" panose="020B0604020202020204" pitchFamily="34" charset="0"/>
              <a:buChar char="•"/>
            </a:pPr>
            <a:r>
              <a:rPr lang="en-CA" sz="2500" b="1" dirty="0"/>
              <a:t>2-5 students </a:t>
            </a:r>
            <a:r>
              <a:rPr lang="en-CA" sz="2500" dirty="0"/>
              <a:t>will be accepted every time the internship is </a:t>
            </a:r>
            <a:r>
              <a:rPr lang="en-CA" sz="2500" dirty="0" smtClean="0"/>
              <a:t>offered.</a:t>
            </a:r>
            <a:endParaRPr lang="en-CA" sz="2500" dirty="0"/>
          </a:p>
          <a:p>
            <a:pPr marL="342900" lvl="0" indent="-342900">
              <a:buFont typeface="Arial" panose="020B0604020202020204" pitchFamily="34" charset="0"/>
              <a:buChar char="•"/>
            </a:pPr>
            <a:r>
              <a:rPr lang="en-CA" sz="2500" dirty="0"/>
              <a:t>As an academic internship, there is a </a:t>
            </a:r>
            <a:r>
              <a:rPr lang="en-CA" sz="2500" b="1" dirty="0"/>
              <a:t>work experience </a:t>
            </a:r>
            <a:r>
              <a:rPr lang="en-CA" sz="2500" dirty="0"/>
              <a:t>component</a:t>
            </a:r>
            <a:r>
              <a:rPr lang="en-CA" sz="2500" b="1" dirty="0"/>
              <a:t> </a:t>
            </a:r>
            <a:r>
              <a:rPr lang="en-CA" sz="2500" dirty="0"/>
              <a:t>(70 hours of appropriate librarian-like work </a:t>
            </a:r>
            <a:r>
              <a:rPr lang="en-CA" sz="2500" dirty="0" smtClean="0"/>
              <a:t>overseen by the workplace </a:t>
            </a:r>
            <a:r>
              <a:rPr lang="en-CA" sz="2500" dirty="0"/>
              <a:t>supervisor) and a 2-hour </a:t>
            </a:r>
            <a:r>
              <a:rPr lang="en-CA" sz="2500" b="1" dirty="0"/>
              <a:t>weekly seminar </a:t>
            </a:r>
            <a:r>
              <a:rPr lang="en-CA" sz="2500" dirty="0"/>
              <a:t>focused on current issues, librarian roles, </a:t>
            </a:r>
            <a:r>
              <a:rPr lang="en-CA" sz="2500" dirty="0" smtClean="0"/>
              <a:t>etc</a:t>
            </a:r>
            <a:r>
              <a:rPr lang="en-CA" sz="2500" dirty="0"/>
              <a:t>.</a:t>
            </a:r>
          </a:p>
          <a:p>
            <a:pPr marL="342900" lvl="0" indent="-342900">
              <a:buFont typeface="Arial" panose="020B0604020202020204" pitchFamily="34" charset="0"/>
              <a:buChar char="•"/>
            </a:pPr>
            <a:r>
              <a:rPr lang="en-CA" sz="2500" dirty="0"/>
              <a:t>Students will attend </a:t>
            </a:r>
            <a:r>
              <a:rPr lang="en-CA" sz="2500" b="1" dirty="0"/>
              <a:t>seminars, </a:t>
            </a:r>
            <a:r>
              <a:rPr lang="en-CA" sz="2500" dirty="0"/>
              <a:t>prepare</a:t>
            </a:r>
            <a:r>
              <a:rPr lang="en-CA" sz="2500" b="1" dirty="0"/>
              <a:t> assignments</a:t>
            </a:r>
            <a:r>
              <a:rPr lang="en-CA" sz="2500" dirty="0"/>
              <a:t>, and complete </a:t>
            </a:r>
            <a:r>
              <a:rPr lang="en-CA" sz="2500" b="1" dirty="0"/>
              <a:t>work experience </a:t>
            </a:r>
            <a:r>
              <a:rPr lang="en-CA" sz="2500" dirty="0"/>
              <a:t>projects throughout the term. They will be assigned a numerical</a:t>
            </a:r>
            <a:r>
              <a:rPr lang="en-CA" sz="2500" b="1" dirty="0"/>
              <a:t> final grade </a:t>
            </a:r>
            <a:r>
              <a:rPr lang="en-CA" sz="2500" dirty="0"/>
              <a:t>which will appear on their transcript.</a:t>
            </a:r>
          </a:p>
          <a:p>
            <a:endParaRPr lang="en-US" dirty="0"/>
          </a:p>
        </p:txBody>
      </p:sp>
      <p:sp>
        <p:nvSpPr>
          <p:cNvPr id="8" name="Text Placeholder 7"/>
          <p:cNvSpPr>
            <a:spLocks noGrp="1"/>
          </p:cNvSpPr>
          <p:nvPr>
            <p:ph type="body" sz="quarter" idx="22"/>
          </p:nvPr>
        </p:nvSpPr>
        <p:spPr/>
        <p:txBody>
          <a:bodyPr/>
          <a:lstStyle/>
          <a:p>
            <a:r>
              <a:rPr lang="en-US" dirty="0" smtClean="0"/>
              <a:t>ACADEMIC UNDERGRADUATE LIBRARY INTERNSHIPS AT THE U OF S</a:t>
            </a:r>
            <a:endParaRPr lang="en-US" dirty="0"/>
          </a:p>
        </p:txBody>
      </p:sp>
      <p:sp>
        <p:nvSpPr>
          <p:cNvPr id="9" name="Text Placeholder 8"/>
          <p:cNvSpPr>
            <a:spLocks noGrp="1"/>
          </p:cNvSpPr>
          <p:nvPr>
            <p:ph type="body" sz="quarter" idx="23"/>
          </p:nvPr>
        </p:nvSpPr>
        <p:spPr>
          <a:xfrm>
            <a:off x="8683117" y="12678530"/>
            <a:ext cx="15540035" cy="8778171"/>
          </a:xfrm>
        </p:spPr>
        <p:txBody>
          <a:bodyPr/>
          <a:lstStyle/>
          <a:p>
            <a:endParaRPr lang="en-CA" sz="2500" dirty="0" smtClean="0"/>
          </a:p>
          <a:p>
            <a:r>
              <a:rPr lang="en-CA" sz="2500" dirty="0" smtClean="0"/>
              <a:t>Establish </a:t>
            </a:r>
            <a:r>
              <a:rPr lang="en-CA" sz="2500" b="1" dirty="0" smtClean="0"/>
              <a:t>Buy-in</a:t>
            </a:r>
            <a:endParaRPr lang="en-CA" sz="2500" b="1" dirty="0"/>
          </a:p>
          <a:p>
            <a:pPr marL="342900" lvl="0" indent="-342900">
              <a:buFont typeface="Wingdings" panose="05000000000000000000" pitchFamily="2" charset="2"/>
              <a:buChar char="ü"/>
            </a:pPr>
            <a:r>
              <a:rPr lang="en-CA" sz="2500" dirty="0"/>
              <a:t>Ensure you have the support of your library (time, resources, space</a:t>
            </a:r>
            <a:r>
              <a:rPr lang="en-CA" sz="2500" dirty="0" smtClean="0"/>
              <a:t>).</a:t>
            </a:r>
            <a:endParaRPr lang="en-CA" sz="2500" dirty="0"/>
          </a:p>
          <a:p>
            <a:pPr marL="342900" lvl="0" indent="-342900">
              <a:buFont typeface="Wingdings" panose="05000000000000000000" pitchFamily="2" charset="2"/>
              <a:buChar char="ü"/>
            </a:pPr>
            <a:r>
              <a:rPr lang="en-CA" sz="2500" dirty="0"/>
              <a:t>Ensure that your library and colleagues understand the goals and structure of the internship, and how they can participate as workplace supervisors. Plan to hold information sessions, share progress, answer questions etc. </a:t>
            </a:r>
          </a:p>
          <a:p>
            <a:pPr marL="342900" lvl="0" indent="-342900">
              <a:buFont typeface="Wingdings" panose="05000000000000000000" pitchFamily="2" charset="2"/>
              <a:buChar char="ü"/>
            </a:pPr>
            <a:r>
              <a:rPr lang="en-CA" sz="2500" dirty="0"/>
              <a:t>Identify any necessary partners outside of the library and share your idea to ensure your course will be counted toward meeting </a:t>
            </a:r>
            <a:r>
              <a:rPr lang="en-CA" sz="2500" dirty="0" smtClean="0"/>
              <a:t>the program requirements for the undergraduates for whom it </a:t>
            </a:r>
            <a:r>
              <a:rPr lang="en-CA" sz="2500" dirty="0"/>
              <a:t>is </a:t>
            </a:r>
            <a:r>
              <a:rPr lang="en-CA" sz="2500" dirty="0" smtClean="0"/>
              <a:t>intended. </a:t>
            </a:r>
            <a:endParaRPr lang="en-CA" sz="2500" dirty="0"/>
          </a:p>
          <a:p>
            <a:pPr marL="342900" lvl="0" indent="-342900">
              <a:buFont typeface="Wingdings" panose="05000000000000000000" pitchFamily="2" charset="2"/>
              <a:buChar char="ü"/>
            </a:pPr>
            <a:r>
              <a:rPr lang="en-CA" sz="2500" dirty="0"/>
              <a:t>Ensure that your work assignment includes teaching the </a:t>
            </a:r>
            <a:r>
              <a:rPr lang="en-CA" sz="2500" dirty="0" smtClean="0"/>
              <a:t>course.</a:t>
            </a:r>
            <a:endParaRPr lang="en-CA" sz="2500" dirty="0"/>
          </a:p>
          <a:p>
            <a:r>
              <a:rPr lang="en-CA" sz="2500" dirty="0"/>
              <a:t> </a:t>
            </a:r>
          </a:p>
          <a:p>
            <a:r>
              <a:rPr lang="en-CA" sz="2500" dirty="0" smtClean="0"/>
              <a:t>Meet </a:t>
            </a:r>
            <a:r>
              <a:rPr lang="en-CA" sz="2500" b="1" dirty="0" smtClean="0"/>
              <a:t>Deadlines</a:t>
            </a:r>
            <a:endParaRPr lang="en-CA" sz="2500" b="1" dirty="0"/>
          </a:p>
          <a:p>
            <a:pPr marL="342900" lvl="0" indent="-342900">
              <a:buFont typeface="Wingdings" panose="05000000000000000000" pitchFamily="2" charset="2"/>
              <a:buChar char="ü"/>
            </a:pPr>
            <a:r>
              <a:rPr lang="en-CA" sz="2500" dirty="0"/>
              <a:t>Begin planning well in advance to learn your local bureaucratic processes and to meet annual or monthly external deadlines for submitting a syllabus, having courses approved and added to the course calendar etc.</a:t>
            </a:r>
          </a:p>
          <a:p>
            <a:pPr marL="342900" lvl="0" indent="-342900">
              <a:buFont typeface="Wingdings" panose="05000000000000000000" pitchFamily="2" charset="2"/>
              <a:buChar char="ü"/>
            </a:pPr>
            <a:r>
              <a:rPr lang="en-CA" sz="2500" dirty="0"/>
              <a:t>Ensure that your course is approved and included in the university’s course listings for the term it will be </a:t>
            </a:r>
            <a:r>
              <a:rPr lang="en-CA" sz="2500" dirty="0" smtClean="0"/>
              <a:t>offered. </a:t>
            </a:r>
            <a:endParaRPr lang="en-CA" sz="2500" dirty="0"/>
          </a:p>
          <a:p>
            <a:pPr marL="342900" lvl="0" indent="-342900">
              <a:buFont typeface="Wingdings" panose="05000000000000000000" pitchFamily="2" charset="2"/>
              <a:buChar char="ü"/>
            </a:pPr>
            <a:r>
              <a:rPr lang="en-CA" sz="2500" dirty="0"/>
              <a:t>Talk to interested workplace supervisors </a:t>
            </a:r>
            <a:r>
              <a:rPr lang="en-CA" sz="2500" dirty="0" smtClean="0"/>
              <a:t>to identify potential </a:t>
            </a:r>
            <a:r>
              <a:rPr lang="en-CA" sz="2500" dirty="0"/>
              <a:t>work projects for interns before registration </a:t>
            </a:r>
            <a:r>
              <a:rPr lang="en-CA" sz="2500" dirty="0" smtClean="0"/>
              <a:t>opens.</a:t>
            </a:r>
            <a:endParaRPr lang="en-CA" sz="2500" dirty="0"/>
          </a:p>
          <a:p>
            <a:pPr marL="342900" lvl="0" indent="-342900">
              <a:buFont typeface="Wingdings" panose="05000000000000000000" pitchFamily="2" charset="2"/>
              <a:buChar char="ü"/>
            </a:pPr>
            <a:r>
              <a:rPr lang="en-CA" sz="2500" dirty="0"/>
              <a:t>Prepare your selection criteria and be ready to meet/interview potential interns when registration </a:t>
            </a:r>
            <a:r>
              <a:rPr lang="en-CA" sz="2500" dirty="0" smtClean="0"/>
              <a:t>opens. </a:t>
            </a:r>
            <a:endParaRPr lang="en-CA" sz="2500" dirty="0"/>
          </a:p>
          <a:p>
            <a:endParaRPr lang="en-CA" sz="2500" dirty="0" smtClean="0"/>
          </a:p>
          <a:p>
            <a:r>
              <a:rPr lang="en-CA" sz="2500" dirty="0" smtClean="0"/>
              <a:t>Make </a:t>
            </a:r>
            <a:r>
              <a:rPr lang="en-CA" sz="2500" b="1" dirty="0" smtClean="0"/>
              <a:t>Prep Materials</a:t>
            </a:r>
            <a:endParaRPr lang="en-CA" sz="2500" b="1" dirty="0"/>
          </a:p>
          <a:p>
            <a:pPr marL="342900" lvl="0" indent="-342900">
              <a:buFont typeface="Wingdings" panose="05000000000000000000" pitchFamily="2" charset="2"/>
              <a:buChar char="ü"/>
            </a:pPr>
            <a:r>
              <a:rPr lang="en-CA" sz="2500" dirty="0"/>
              <a:t>Design the course and syllabus, using any required templates and taking advantage of workshops offered by your teaching and learning centre to develop necessary </a:t>
            </a:r>
            <a:r>
              <a:rPr lang="en-CA" sz="2500" dirty="0" smtClean="0"/>
              <a:t>skills.</a:t>
            </a:r>
            <a:endParaRPr lang="en-CA" sz="2500" dirty="0"/>
          </a:p>
          <a:p>
            <a:pPr marL="342900" lvl="0" indent="-342900">
              <a:buFont typeface="Wingdings" panose="05000000000000000000" pitchFamily="2" charset="2"/>
              <a:buChar char="ü"/>
            </a:pPr>
            <a:r>
              <a:rPr lang="en-CA" sz="2500" dirty="0"/>
              <a:t>P</a:t>
            </a:r>
            <a:r>
              <a:rPr lang="en-CA" sz="2500" dirty="0" smtClean="0"/>
              <a:t>repare </a:t>
            </a:r>
            <a:r>
              <a:rPr lang="en-CA" sz="2500" dirty="0"/>
              <a:t>materials to assist workplace supervisors in their role (statement of goals and other details, learning contract template, work experience assessment guide</a:t>
            </a:r>
            <a:r>
              <a:rPr lang="en-CA" sz="2500" dirty="0" smtClean="0"/>
              <a:t>).</a:t>
            </a:r>
            <a:endParaRPr lang="en-CA" sz="2500" dirty="0"/>
          </a:p>
          <a:p>
            <a:endParaRPr lang="en-US" dirty="0"/>
          </a:p>
        </p:txBody>
      </p:sp>
      <p:sp>
        <p:nvSpPr>
          <p:cNvPr id="10" name="Text Placeholder 9"/>
          <p:cNvSpPr>
            <a:spLocks noGrp="1"/>
          </p:cNvSpPr>
          <p:nvPr>
            <p:ph type="body" sz="quarter" idx="24"/>
          </p:nvPr>
        </p:nvSpPr>
        <p:spPr>
          <a:xfrm>
            <a:off x="8683117" y="12449791"/>
            <a:ext cx="15540038" cy="531993"/>
          </a:xfrm>
        </p:spPr>
        <p:txBody>
          <a:bodyPr/>
          <a:lstStyle/>
          <a:p>
            <a:r>
              <a:rPr lang="en-US" dirty="0" smtClean="0"/>
              <a:t>TIPS FOR MAKING YOUR IMPLEMENTATION PLAN</a:t>
            </a:r>
            <a:endParaRPr lang="en-US" dirty="0"/>
          </a:p>
        </p:txBody>
      </p:sp>
      <p:sp>
        <p:nvSpPr>
          <p:cNvPr id="13" name="Text Placeholder 12"/>
          <p:cNvSpPr>
            <a:spLocks noGrp="1"/>
          </p:cNvSpPr>
          <p:nvPr>
            <p:ph type="body" sz="quarter" idx="27"/>
          </p:nvPr>
        </p:nvSpPr>
        <p:spPr/>
        <p:txBody>
          <a:bodyPr/>
          <a:lstStyle/>
          <a:p>
            <a:r>
              <a:rPr lang="en-US" dirty="0" smtClean="0"/>
              <a:t>ASK YOURSELF THESE PRE-PLANNING QUESTIONS</a:t>
            </a:r>
            <a:endParaRPr lang="en-US" dirty="0"/>
          </a:p>
        </p:txBody>
      </p:sp>
      <p:sp>
        <p:nvSpPr>
          <p:cNvPr id="14" name="Text Placeholder 13"/>
          <p:cNvSpPr>
            <a:spLocks noGrp="1"/>
          </p:cNvSpPr>
          <p:nvPr>
            <p:ph type="body" sz="quarter" idx="28"/>
          </p:nvPr>
        </p:nvSpPr>
        <p:spPr>
          <a:xfrm>
            <a:off x="24685521" y="4002937"/>
            <a:ext cx="7539038" cy="10732552"/>
          </a:xfrm>
        </p:spPr>
        <p:txBody>
          <a:bodyPr/>
          <a:lstStyle/>
          <a:p>
            <a:r>
              <a:rPr lang="en-CA" sz="2600" dirty="0"/>
              <a:t> </a:t>
            </a:r>
            <a:r>
              <a:rPr lang="en-CA" sz="2600" dirty="0" smtClean="0"/>
              <a:t>              </a:t>
            </a:r>
          </a:p>
          <a:p>
            <a:r>
              <a:rPr lang="en-CA" sz="2600" dirty="0" smtClean="0"/>
              <a:t>                  Assess institutional support and readiness</a:t>
            </a:r>
          </a:p>
          <a:p>
            <a:r>
              <a:rPr lang="en-CA" sz="2600" dirty="0" smtClean="0"/>
              <a:t>                  by asking these questions:</a:t>
            </a:r>
          </a:p>
          <a:p>
            <a:endParaRPr lang="en-CA" sz="2600" dirty="0" smtClean="0"/>
          </a:p>
          <a:p>
            <a:endParaRPr lang="en-CA" sz="2600" dirty="0" smtClean="0"/>
          </a:p>
          <a:p>
            <a:endParaRPr lang="en-CA" sz="2600" dirty="0"/>
          </a:p>
          <a:p>
            <a:pPr marL="457200" indent="-457200">
              <a:buFont typeface="Wingdings" panose="05000000000000000000" pitchFamily="2" charset="2"/>
              <a:buChar char="ü"/>
            </a:pPr>
            <a:r>
              <a:rPr lang="en-CA" sz="2600" dirty="0" smtClean="0"/>
              <a:t>Can </a:t>
            </a:r>
            <a:r>
              <a:rPr lang="en-CA" sz="2600" dirty="0"/>
              <a:t>you identify supporters for this initiative outside of the </a:t>
            </a:r>
            <a:r>
              <a:rPr lang="en-CA" sz="2600" dirty="0" smtClean="0"/>
              <a:t>library </a:t>
            </a:r>
            <a:r>
              <a:rPr lang="en-CA" sz="2600" dirty="0"/>
              <a:t>(i.e. Department Heads, administrators, other faculty</a:t>
            </a:r>
            <a:r>
              <a:rPr lang="en-CA" sz="2600" dirty="0" smtClean="0"/>
              <a:t>)?</a:t>
            </a:r>
          </a:p>
          <a:p>
            <a:pPr marL="342900" indent="-342900">
              <a:buFont typeface="Wingdings" panose="05000000000000000000" pitchFamily="2" charset="2"/>
              <a:buChar char="ü"/>
            </a:pPr>
            <a:endParaRPr lang="en-CA" sz="2000" dirty="0"/>
          </a:p>
          <a:p>
            <a:pPr marL="457200" indent="-457200">
              <a:buFont typeface="Wingdings" panose="05000000000000000000" pitchFamily="2" charset="2"/>
              <a:buChar char="ü"/>
            </a:pPr>
            <a:r>
              <a:rPr lang="en-CA" sz="2600" dirty="0"/>
              <a:t>Is your library allowed/positioned to offer </a:t>
            </a:r>
            <a:r>
              <a:rPr lang="en-CA" sz="2600" dirty="0" smtClean="0"/>
              <a:t>credit-based programming</a:t>
            </a:r>
            <a:r>
              <a:rPr lang="en-CA" sz="2600" dirty="0"/>
              <a:t>? If not who can you partner with to house your internship</a:t>
            </a:r>
            <a:r>
              <a:rPr lang="en-CA" sz="2600" dirty="0" smtClean="0"/>
              <a:t>?</a:t>
            </a:r>
          </a:p>
          <a:p>
            <a:pPr marL="342900" indent="-342900">
              <a:buFont typeface="Wingdings" panose="05000000000000000000" pitchFamily="2" charset="2"/>
              <a:buChar char="ü"/>
            </a:pPr>
            <a:endParaRPr lang="en-CA" sz="2000" dirty="0"/>
          </a:p>
          <a:p>
            <a:pPr marL="457200" indent="-457200">
              <a:buFont typeface="Wingdings" panose="05000000000000000000" pitchFamily="2" charset="2"/>
              <a:buChar char="ü"/>
            </a:pPr>
            <a:r>
              <a:rPr lang="en-CA" sz="2600" dirty="0"/>
              <a:t>Will your library commit to provide a librarian with the time to teach a course</a:t>
            </a:r>
            <a:r>
              <a:rPr lang="en-CA" sz="2600" dirty="0" smtClean="0"/>
              <a:t>?</a:t>
            </a:r>
          </a:p>
          <a:p>
            <a:pPr marL="342900" indent="-342900">
              <a:buFont typeface="Wingdings" panose="05000000000000000000" pitchFamily="2" charset="2"/>
              <a:buChar char="ü"/>
            </a:pPr>
            <a:endParaRPr lang="en-CA" sz="2000" dirty="0"/>
          </a:p>
          <a:p>
            <a:pPr marL="457200" indent="-457200">
              <a:buFont typeface="Wingdings" panose="05000000000000000000" pitchFamily="2" charset="2"/>
              <a:buChar char="ü"/>
            </a:pPr>
            <a:r>
              <a:rPr lang="en-CA" sz="2600" dirty="0"/>
              <a:t>Will other librarians be interested in supervising the work experience component for your interns, and how will this work be assigned</a:t>
            </a:r>
            <a:r>
              <a:rPr lang="en-CA" sz="2600" dirty="0" smtClean="0"/>
              <a:t>?</a:t>
            </a:r>
          </a:p>
          <a:p>
            <a:pPr marL="342900" indent="-342900">
              <a:buFont typeface="Wingdings" panose="05000000000000000000" pitchFamily="2" charset="2"/>
              <a:buChar char="ü"/>
            </a:pPr>
            <a:endParaRPr lang="en-CA" sz="2000" dirty="0"/>
          </a:p>
          <a:p>
            <a:pPr marL="457200" indent="-457200">
              <a:buFont typeface="Wingdings" panose="05000000000000000000" pitchFamily="2" charset="2"/>
              <a:buChar char="ü"/>
            </a:pPr>
            <a:r>
              <a:rPr lang="en-CA" sz="2600" dirty="0"/>
              <a:t>How will librarians at your institution be recognized and rewarded for teaching a course or serving as workplace supervisors? For example, will this work be recognized within your tenure, promotion, and merit processes?</a:t>
            </a:r>
          </a:p>
          <a:p>
            <a:endParaRPr lang="en-US" dirty="0"/>
          </a:p>
        </p:txBody>
      </p:sp>
      <p:sp>
        <p:nvSpPr>
          <p:cNvPr id="15" name="Text Placeholder 14"/>
          <p:cNvSpPr>
            <a:spLocks noGrp="1"/>
          </p:cNvSpPr>
          <p:nvPr>
            <p:ph type="body" sz="quarter" idx="29"/>
          </p:nvPr>
        </p:nvSpPr>
        <p:spPr>
          <a:xfrm>
            <a:off x="24667162" y="17014723"/>
            <a:ext cx="7535264" cy="531993"/>
          </a:xfrm>
        </p:spPr>
        <p:txBody>
          <a:bodyPr/>
          <a:lstStyle/>
          <a:p>
            <a:r>
              <a:rPr lang="en-US" dirty="0" smtClean="0"/>
              <a:t>CONTACT</a:t>
            </a:r>
            <a:endParaRPr lang="en-US" dirty="0"/>
          </a:p>
        </p:txBody>
      </p:sp>
      <p:sp>
        <p:nvSpPr>
          <p:cNvPr id="16" name="Text Placeholder 15"/>
          <p:cNvSpPr>
            <a:spLocks noGrp="1"/>
          </p:cNvSpPr>
          <p:nvPr>
            <p:ph type="body" sz="quarter" idx="30"/>
          </p:nvPr>
        </p:nvSpPr>
        <p:spPr>
          <a:xfrm>
            <a:off x="24685520" y="17546716"/>
            <a:ext cx="7539038" cy="3530581"/>
          </a:xfrm>
        </p:spPr>
        <p:txBody>
          <a:bodyPr/>
          <a:lstStyle/>
          <a:p>
            <a:pPr algn="l"/>
            <a:r>
              <a:rPr lang="en-CA" dirty="0"/>
              <a:t> </a:t>
            </a:r>
            <a:r>
              <a:rPr lang="en-CA" dirty="0" smtClean="0"/>
              <a:t>                     </a:t>
            </a:r>
            <a:r>
              <a:rPr lang="en-CA" sz="2600" dirty="0" smtClean="0"/>
              <a:t>Candice </a:t>
            </a:r>
            <a:r>
              <a:rPr lang="en-CA" sz="2600" dirty="0"/>
              <a:t>Dahl</a:t>
            </a:r>
          </a:p>
          <a:p>
            <a:pPr algn="l"/>
            <a:r>
              <a:rPr lang="en-CA" sz="2600" dirty="0"/>
              <a:t> </a:t>
            </a:r>
            <a:r>
              <a:rPr lang="en-CA" sz="2600" dirty="0" smtClean="0"/>
              <a:t>                   University Library</a:t>
            </a:r>
          </a:p>
          <a:p>
            <a:pPr algn="l"/>
            <a:r>
              <a:rPr lang="en-CA" sz="2600" dirty="0"/>
              <a:t> </a:t>
            </a:r>
            <a:r>
              <a:rPr lang="en-CA" sz="2600" dirty="0" smtClean="0"/>
              <a:t>                   University </a:t>
            </a:r>
            <a:r>
              <a:rPr lang="en-CA" sz="2600" dirty="0"/>
              <a:t>of Saskatchewan</a:t>
            </a:r>
          </a:p>
          <a:p>
            <a:pPr algn="l"/>
            <a:r>
              <a:rPr lang="en-CA" sz="2600" dirty="0"/>
              <a:t> </a:t>
            </a:r>
            <a:r>
              <a:rPr lang="en-CA" sz="2600" dirty="0" smtClean="0"/>
              <a:t>                   candice.dahl@usask.ca</a:t>
            </a:r>
          </a:p>
          <a:p>
            <a:pPr algn="l"/>
            <a:endParaRPr lang="en-CA" dirty="0" smtClean="0"/>
          </a:p>
          <a:p>
            <a:pPr algn="l"/>
            <a:r>
              <a:rPr lang="en-CA" sz="2600" dirty="0" smtClean="0"/>
              <a:t>Poster available at  </a:t>
            </a:r>
          </a:p>
          <a:p>
            <a:pPr algn="l"/>
            <a:r>
              <a:rPr lang="en-CA" sz="2800" dirty="0"/>
              <a:t>http://hdl.handle.net/10388/7072 </a:t>
            </a:r>
            <a:endParaRPr lang="en-CA" sz="2800" dirty="0" smtClean="0"/>
          </a:p>
          <a:p>
            <a:pPr algn="l"/>
            <a:r>
              <a:rPr lang="en-US" sz="2600" dirty="0" smtClean="0"/>
              <a:t>Stickmen by </a:t>
            </a:r>
            <a:r>
              <a:rPr lang="en-US" sz="2600" dirty="0" err="1" smtClean="0"/>
              <a:t>dominiquechappard</a:t>
            </a:r>
            <a:r>
              <a:rPr lang="en-US" sz="2600" dirty="0" smtClean="0"/>
              <a:t> on openclipart.org</a:t>
            </a:r>
            <a:endParaRPr lang="en-US" sz="2600" dirty="0"/>
          </a:p>
        </p:txBody>
      </p:sp>
      <p:sp>
        <p:nvSpPr>
          <p:cNvPr id="2" name="Title 1"/>
          <p:cNvSpPr>
            <a:spLocks noGrp="1"/>
          </p:cNvSpPr>
          <p:nvPr>
            <p:ph type="title"/>
          </p:nvPr>
        </p:nvSpPr>
        <p:spPr/>
        <p:txBody>
          <a:bodyPr/>
          <a:lstStyle/>
          <a:p>
            <a:r>
              <a:rPr lang="en-CA" sz="7400" dirty="0" smtClean="0"/>
              <a:t>Creating a Credit-based Library Internship Course </a:t>
            </a:r>
            <a:r>
              <a:rPr lang="en-CA" sz="7400" dirty="0"/>
              <a:t>for </a:t>
            </a:r>
            <a:r>
              <a:rPr lang="en-CA" sz="7400" dirty="0" smtClean="0"/>
              <a:t>Undergrads</a:t>
            </a:r>
            <a:endParaRPr lang="en-US" sz="7400" dirty="0"/>
          </a:p>
        </p:txBody>
      </p:sp>
      <p:sp>
        <p:nvSpPr>
          <p:cNvPr id="20" name="Text Placeholder 19"/>
          <p:cNvSpPr>
            <a:spLocks noGrp="1"/>
          </p:cNvSpPr>
          <p:nvPr>
            <p:ph type="body" sz="quarter" idx="150"/>
          </p:nvPr>
        </p:nvSpPr>
        <p:spPr/>
        <p:txBody>
          <a:bodyPr/>
          <a:lstStyle/>
          <a:p>
            <a:r>
              <a:rPr lang="en-US" dirty="0" smtClean="0"/>
              <a:t>Candice Dahl, University Library, University of Saskatchewan</a:t>
            </a:r>
            <a:endParaRPr lang="en-US" dirty="0"/>
          </a:p>
        </p:txBody>
      </p:sp>
      <p:sp>
        <p:nvSpPr>
          <p:cNvPr id="18" name="Text Placeholder 17"/>
          <p:cNvSpPr>
            <a:spLocks noGrp="1"/>
          </p:cNvSpPr>
          <p:nvPr>
            <p:ph type="body" sz="quarter" idx="123"/>
          </p:nvPr>
        </p:nvSpPr>
        <p:spPr/>
        <p:txBody>
          <a:bodyPr/>
          <a:lstStyle/>
          <a:p>
            <a:endParaRPr lang="en-US"/>
          </a:p>
        </p:txBody>
      </p:sp>
      <p:pic>
        <p:nvPicPr>
          <p:cNvPr id="52" name="Picture Placeholder 51"/>
          <p:cNvPicPr>
            <a:picLocks noGrp="1" noChangeAspect="1"/>
          </p:cNvPicPr>
          <p:nvPr>
            <p:ph type="pic" sz="quarter" idx="135"/>
          </p:nvPr>
        </p:nvPicPr>
        <p:blipFill>
          <a:blip r:embed="rId2">
            <a:extLst>
              <a:ext uri="{28A0092B-C50C-407E-A947-70E740481C1C}">
                <a14:useLocalDpi xmlns:a14="http://schemas.microsoft.com/office/drawing/2010/main" val="0"/>
              </a:ext>
            </a:extLst>
          </a:blip>
          <a:srcRect t="36848" b="36848"/>
          <a:stretch>
            <a:fillRect/>
          </a:stretch>
        </p:blipFill>
        <p:spPr/>
      </p:pic>
      <p:sp>
        <p:nvSpPr>
          <p:cNvPr id="21" name="Text Placeholder 20"/>
          <p:cNvSpPr>
            <a:spLocks noGrp="1"/>
          </p:cNvSpPr>
          <p:nvPr>
            <p:ph type="body" sz="quarter" idx="162"/>
          </p:nvPr>
        </p:nvSpPr>
        <p:spPr/>
        <p:txBody>
          <a:bodyPr/>
          <a:lstStyle/>
          <a:p>
            <a:endParaRPr lang="en-US"/>
          </a:p>
        </p:txBody>
      </p:sp>
      <p:sp>
        <p:nvSpPr>
          <p:cNvPr id="22" name="Text Placeholder 21"/>
          <p:cNvSpPr>
            <a:spLocks noGrp="1"/>
          </p:cNvSpPr>
          <p:nvPr>
            <p:ph type="body" sz="quarter" idx="163"/>
          </p:nvPr>
        </p:nvSpPr>
        <p:spPr/>
        <p:txBody>
          <a:bodyPr/>
          <a:lstStyle/>
          <a:p>
            <a:endParaRPr lang="en-US"/>
          </a:p>
        </p:txBody>
      </p:sp>
      <p:sp>
        <p:nvSpPr>
          <p:cNvPr id="23" name="Text Placeholder 22"/>
          <p:cNvSpPr>
            <a:spLocks noGrp="1"/>
          </p:cNvSpPr>
          <p:nvPr>
            <p:ph type="body" sz="quarter" idx="164"/>
          </p:nvPr>
        </p:nvSpPr>
        <p:spPr/>
        <p:txBody>
          <a:bodyPr/>
          <a:lstStyle/>
          <a:p>
            <a:endParaRPr lang="en-US"/>
          </a:p>
        </p:txBody>
      </p:sp>
      <p:sp>
        <p:nvSpPr>
          <p:cNvPr id="24" name="Text Placeholder 23"/>
          <p:cNvSpPr>
            <a:spLocks noGrp="1"/>
          </p:cNvSpPr>
          <p:nvPr>
            <p:ph type="body" sz="quarter" idx="165"/>
          </p:nvPr>
        </p:nvSpPr>
        <p:spPr/>
        <p:txBody>
          <a:bodyPr/>
          <a:lstStyle/>
          <a:p>
            <a:endParaRPr lang="en-US"/>
          </a:p>
        </p:txBody>
      </p:sp>
      <p:sp>
        <p:nvSpPr>
          <p:cNvPr id="25" name="Text Placeholder 24"/>
          <p:cNvSpPr>
            <a:spLocks noGrp="1"/>
          </p:cNvSpPr>
          <p:nvPr>
            <p:ph type="body" sz="quarter" idx="166"/>
          </p:nvPr>
        </p:nvSpPr>
        <p:spPr/>
        <p:txBody>
          <a:bodyPr/>
          <a:lstStyle/>
          <a:p>
            <a:endParaRPr lang="en-US"/>
          </a:p>
        </p:txBody>
      </p:sp>
      <p:sp>
        <p:nvSpPr>
          <p:cNvPr id="26" name="Text Placeholder 25"/>
          <p:cNvSpPr>
            <a:spLocks noGrp="1"/>
          </p:cNvSpPr>
          <p:nvPr>
            <p:ph type="body" sz="quarter" idx="167"/>
          </p:nvPr>
        </p:nvSpPr>
        <p:spPr/>
        <p:txBody>
          <a:bodyPr/>
          <a:lstStyle/>
          <a:p>
            <a:endParaRPr lang="en-US"/>
          </a:p>
        </p:txBody>
      </p:sp>
      <p:sp>
        <p:nvSpPr>
          <p:cNvPr id="27" name="Text Placeholder 26"/>
          <p:cNvSpPr>
            <a:spLocks noGrp="1"/>
          </p:cNvSpPr>
          <p:nvPr>
            <p:ph type="body" sz="quarter" idx="168"/>
          </p:nvPr>
        </p:nvSpPr>
        <p:spPr/>
        <p:txBody>
          <a:bodyPr/>
          <a:lstStyle/>
          <a:p>
            <a:endParaRPr lang="en-US"/>
          </a:p>
        </p:txBody>
      </p:sp>
      <p:sp>
        <p:nvSpPr>
          <p:cNvPr id="28" name="Text Placeholder 27"/>
          <p:cNvSpPr>
            <a:spLocks noGrp="1"/>
          </p:cNvSpPr>
          <p:nvPr>
            <p:ph type="body" sz="quarter" idx="169"/>
          </p:nvPr>
        </p:nvSpPr>
        <p:spPr/>
        <p:txBody>
          <a:bodyPr/>
          <a:lstStyle/>
          <a:p>
            <a:endParaRPr lang="en-US"/>
          </a:p>
        </p:txBody>
      </p:sp>
      <p:sp>
        <p:nvSpPr>
          <p:cNvPr id="29" name="Text Placeholder 28"/>
          <p:cNvSpPr>
            <a:spLocks noGrp="1"/>
          </p:cNvSpPr>
          <p:nvPr>
            <p:ph type="body" sz="quarter" idx="170"/>
          </p:nvPr>
        </p:nvSpPr>
        <p:spPr/>
        <p:txBody>
          <a:bodyPr/>
          <a:lstStyle/>
          <a:p>
            <a:endParaRPr lang="en-US"/>
          </a:p>
        </p:txBody>
      </p:sp>
      <p:sp>
        <p:nvSpPr>
          <p:cNvPr id="30" name="Text Placeholder 29"/>
          <p:cNvSpPr>
            <a:spLocks noGrp="1"/>
          </p:cNvSpPr>
          <p:nvPr>
            <p:ph type="body" sz="quarter" idx="171"/>
          </p:nvPr>
        </p:nvSpPr>
        <p:spPr/>
        <p:txBody>
          <a:bodyPr/>
          <a:lstStyle/>
          <a:p>
            <a:endParaRPr lang="en-US"/>
          </a:p>
        </p:txBody>
      </p:sp>
      <p:sp>
        <p:nvSpPr>
          <p:cNvPr id="17" name="Text Placeholder 16"/>
          <p:cNvSpPr>
            <a:spLocks noGrp="1"/>
          </p:cNvSpPr>
          <p:nvPr>
            <p:ph type="body" sz="quarter" idx="95"/>
          </p:nvPr>
        </p:nvSpPr>
        <p:spPr/>
        <p:txBody>
          <a:bodyPr/>
          <a:lstStyle/>
          <a:p>
            <a:endParaRPr lang="en-US"/>
          </a:p>
        </p:txBody>
      </p:sp>
      <p:sp>
        <p:nvSpPr>
          <p:cNvPr id="31" name="Text Placeholder 30"/>
          <p:cNvSpPr>
            <a:spLocks noGrp="1"/>
          </p:cNvSpPr>
          <p:nvPr>
            <p:ph type="body" sz="quarter" idx="172"/>
          </p:nvPr>
        </p:nvSpPr>
        <p:spPr/>
        <p:txBody>
          <a:bodyPr/>
          <a:lstStyle/>
          <a:p>
            <a:endParaRPr lang="en-US"/>
          </a:p>
        </p:txBody>
      </p:sp>
      <p:sp>
        <p:nvSpPr>
          <p:cNvPr id="33" name="Text Placeholder 32"/>
          <p:cNvSpPr>
            <a:spLocks noGrp="1"/>
          </p:cNvSpPr>
          <p:nvPr>
            <p:ph type="body" sz="quarter" idx="174"/>
          </p:nvPr>
        </p:nvSpPr>
        <p:spPr/>
        <p:txBody>
          <a:bodyPr/>
          <a:lstStyle/>
          <a:p>
            <a:endParaRPr lang="en-US"/>
          </a:p>
        </p:txBody>
      </p:sp>
      <p:sp>
        <p:nvSpPr>
          <p:cNvPr id="34" name="Text Placeholder 33"/>
          <p:cNvSpPr>
            <a:spLocks noGrp="1"/>
          </p:cNvSpPr>
          <p:nvPr>
            <p:ph type="body" sz="quarter" idx="175"/>
          </p:nvPr>
        </p:nvSpPr>
        <p:spPr/>
        <p:txBody>
          <a:bodyPr/>
          <a:lstStyle/>
          <a:p>
            <a:endParaRPr lang="en-US"/>
          </a:p>
        </p:txBody>
      </p:sp>
      <p:sp>
        <p:nvSpPr>
          <p:cNvPr id="35" name="Text Placeholder 34"/>
          <p:cNvSpPr>
            <a:spLocks noGrp="1"/>
          </p:cNvSpPr>
          <p:nvPr>
            <p:ph type="body" sz="quarter" idx="176"/>
          </p:nvPr>
        </p:nvSpPr>
        <p:spPr/>
        <p:txBody>
          <a:bodyPr/>
          <a:lstStyle/>
          <a:p>
            <a:endParaRPr lang="en-US"/>
          </a:p>
        </p:txBody>
      </p:sp>
      <p:sp>
        <p:nvSpPr>
          <p:cNvPr id="36" name="Text Placeholder 35"/>
          <p:cNvSpPr>
            <a:spLocks noGrp="1"/>
          </p:cNvSpPr>
          <p:nvPr>
            <p:ph type="body" sz="quarter" idx="177"/>
          </p:nvPr>
        </p:nvSpPr>
        <p:spPr/>
        <p:txBody>
          <a:bodyPr/>
          <a:lstStyle/>
          <a:p>
            <a:endParaRPr lang="en-US"/>
          </a:p>
        </p:txBody>
      </p:sp>
      <p:sp>
        <p:nvSpPr>
          <p:cNvPr id="37" name="Text Placeholder 36"/>
          <p:cNvSpPr>
            <a:spLocks noGrp="1"/>
          </p:cNvSpPr>
          <p:nvPr>
            <p:ph type="body" sz="quarter" idx="178"/>
          </p:nvPr>
        </p:nvSpPr>
        <p:spPr/>
        <p:txBody>
          <a:bodyPr/>
          <a:lstStyle/>
          <a:p>
            <a:endParaRPr lang="en-US"/>
          </a:p>
        </p:txBody>
      </p:sp>
      <p:sp>
        <p:nvSpPr>
          <p:cNvPr id="38" name="Text Placeholder 37"/>
          <p:cNvSpPr>
            <a:spLocks noGrp="1"/>
          </p:cNvSpPr>
          <p:nvPr>
            <p:ph type="body" sz="quarter" idx="179"/>
          </p:nvPr>
        </p:nvSpPr>
        <p:spPr/>
        <p:txBody>
          <a:bodyPr/>
          <a:lstStyle/>
          <a:p>
            <a:endParaRPr lang="en-US"/>
          </a:p>
        </p:txBody>
      </p:sp>
      <p:sp>
        <p:nvSpPr>
          <p:cNvPr id="39" name="Text Placeholder 38"/>
          <p:cNvSpPr>
            <a:spLocks noGrp="1"/>
          </p:cNvSpPr>
          <p:nvPr>
            <p:ph type="body" sz="quarter" idx="180"/>
          </p:nvPr>
        </p:nvSpPr>
        <p:spPr/>
        <p:txBody>
          <a:bodyPr/>
          <a:lstStyle/>
          <a:p>
            <a:endParaRPr lang="en-US"/>
          </a:p>
        </p:txBody>
      </p:sp>
      <p:sp>
        <p:nvSpPr>
          <p:cNvPr id="32" name="Text Placeholder 31"/>
          <p:cNvSpPr>
            <a:spLocks noGrp="1"/>
          </p:cNvSpPr>
          <p:nvPr>
            <p:ph type="body" sz="quarter" idx="173"/>
          </p:nvPr>
        </p:nvSpPr>
        <p:spPr/>
        <p:txBody>
          <a:bodyPr/>
          <a:lstStyle/>
          <a:p>
            <a:endParaRPr lang="en-US"/>
          </a:p>
        </p:txBody>
      </p:sp>
      <p:pic>
        <p:nvPicPr>
          <p:cNvPr id="58" name="Picture Placeholder 57"/>
          <p:cNvPicPr>
            <a:picLocks noGrp="1" noChangeAspect="1"/>
          </p:cNvPicPr>
          <p:nvPr>
            <p:ph type="pic" sz="quarter" idx="181"/>
          </p:nvPr>
        </p:nvPicPr>
        <p:blipFill>
          <a:blip r:embed="rId3">
            <a:extLst>
              <a:ext uri="{28A0092B-C50C-407E-A947-70E740481C1C}">
                <a14:useLocalDpi xmlns:a14="http://schemas.microsoft.com/office/drawing/2010/main" val="0"/>
              </a:ext>
            </a:extLst>
          </a:blip>
          <a:srcRect l="22104" r="22104"/>
          <a:stretch>
            <a:fillRect/>
          </a:stretch>
        </p:blipFill>
        <p:spPr/>
      </p:pic>
      <p:sp>
        <p:nvSpPr>
          <p:cNvPr id="41" name="Picture Placeholder 40"/>
          <p:cNvSpPr>
            <a:spLocks noGrp="1"/>
          </p:cNvSpPr>
          <p:nvPr>
            <p:ph type="pic" sz="quarter" idx="182"/>
          </p:nvPr>
        </p:nvSpPr>
        <p:spPr/>
      </p:sp>
      <p:sp>
        <p:nvSpPr>
          <p:cNvPr id="42" name="Picture Placeholder 41"/>
          <p:cNvSpPr>
            <a:spLocks noGrp="1"/>
          </p:cNvSpPr>
          <p:nvPr>
            <p:ph type="pic" sz="quarter" idx="183"/>
          </p:nvPr>
        </p:nvSpPr>
        <p:spPr/>
      </p:sp>
      <p:sp>
        <p:nvSpPr>
          <p:cNvPr id="43" name="Picture Placeholder 42"/>
          <p:cNvSpPr>
            <a:spLocks noGrp="1"/>
          </p:cNvSpPr>
          <p:nvPr>
            <p:ph type="pic" sz="quarter" idx="184"/>
          </p:nvPr>
        </p:nvSpPr>
        <p:spPr/>
      </p:sp>
      <p:sp>
        <p:nvSpPr>
          <p:cNvPr id="44" name="Picture Placeholder 43"/>
          <p:cNvSpPr>
            <a:spLocks noGrp="1"/>
          </p:cNvSpPr>
          <p:nvPr>
            <p:ph type="pic" sz="quarter" idx="185"/>
          </p:nvPr>
        </p:nvSpPr>
        <p:spPr/>
      </p:sp>
      <p:sp>
        <p:nvSpPr>
          <p:cNvPr id="45" name="Picture Placeholder 44"/>
          <p:cNvSpPr>
            <a:spLocks noGrp="1"/>
          </p:cNvSpPr>
          <p:nvPr>
            <p:ph type="pic" sz="quarter" idx="186"/>
          </p:nvPr>
        </p:nvSpPr>
        <p:spPr/>
      </p:sp>
      <p:sp>
        <p:nvSpPr>
          <p:cNvPr id="46" name="Picture Placeholder 45"/>
          <p:cNvSpPr>
            <a:spLocks noGrp="1"/>
          </p:cNvSpPr>
          <p:nvPr>
            <p:ph type="pic" sz="quarter" idx="187"/>
          </p:nvPr>
        </p:nvSpPr>
        <p:spPr/>
      </p:sp>
      <p:sp>
        <p:nvSpPr>
          <p:cNvPr id="47" name="Picture Placeholder 46"/>
          <p:cNvSpPr>
            <a:spLocks noGrp="1"/>
          </p:cNvSpPr>
          <p:nvPr>
            <p:ph type="pic" sz="quarter" idx="188"/>
          </p:nvPr>
        </p:nvSpPr>
        <p:spPr/>
      </p:sp>
      <p:sp>
        <p:nvSpPr>
          <p:cNvPr id="48" name="Picture Placeholder 47"/>
          <p:cNvSpPr>
            <a:spLocks noGrp="1"/>
          </p:cNvSpPr>
          <p:nvPr>
            <p:ph type="pic" sz="quarter" idx="189"/>
          </p:nvPr>
        </p:nvSpPr>
        <p:spPr/>
      </p:sp>
      <p:sp>
        <p:nvSpPr>
          <p:cNvPr id="49" name="Picture Placeholder 48"/>
          <p:cNvSpPr>
            <a:spLocks noGrp="1"/>
          </p:cNvSpPr>
          <p:nvPr>
            <p:ph type="pic" sz="quarter" idx="190"/>
          </p:nvPr>
        </p:nvSpPr>
        <p:spPr/>
      </p:sp>
      <p:sp>
        <p:nvSpPr>
          <p:cNvPr id="50" name="Text Placeholder 4"/>
          <p:cNvSpPr txBox="1">
            <a:spLocks/>
          </p:cNvSpPr>
          <p:nvPr/>
        </p:nvSpPr>
        <p:spPr>
          <a:xfrm>
            <a:off x="676949" y="16910223"/>
            <a:ext cx="7543800" cy="4700132"/>
          </a:xfrm>
          <a:prstGeom prst="rect">
            <a:avLst/>
          </a:prstGeom>
        </p:spPr>
        <p:txBody>
          <a:bodyPr wrap="square" lIns="163258" tIns="163258" rIns="163258" bIns="163258">
            <a:spAutoFit/>
          </a:bodyPr>
          <a:lstStyle>
            <a:lvl1pPr marL="0" indent="0" algn="just" defTabSz="3134552" rtl="0" eaLnBrk="1" latinLnBrk="0" hangingPunct="1">
              <a:spcBef>
                <a:spcPts val="0"/>
              </a:spcBef>
              <a:buFont typeface="Arial" pitchFamily="34" charset="0"/>
              <a:buNone/>
              <a:defRPr sz="2400" kern="1200">
                <a:solidFill>
                  <a:schemeClr val="tx1"/>
                </a:solidFill>
                <a:latin typeface="Times New Roman"/>
                <a:ea typeface="+mn-ea"/>
                <a:cs typeface="Times New Roman"/>
              </a:defRPr>
            </a:lvl1pPr>
            <a:lvl2pPr marL="1061176" indent="-408145" algn="l" defTabSz="3134552" rtl="0" eaLnBrk="1" latinLnBrk="0" hangingPunct="1">
              <a:spcBef>
                <a:spcPct val="20000"/>
              </a:spcBef>
              <a:buFont typeface="Arial" pitchFamily="34" charset="0"/>
              <a:buChar char="–"/>
              <a:defRPr sz="1800" kern="1200">
                <a:solidFill>
                  <a:schemeClr val="tx1"/>
                </a:solidFill>
                <a:latin typeface="Trebuchet MS" pitchFamily="34" charset="0"/>
                <a:ea typeface="+mn-ea"/>
                <a:cs typeface="+mn-cs"/>
              </a:defRPr>
            </a:lvl2pPr>
            <a:lvl3pPr marL="1469322" indent="-408145" algn="l" defTabSz="3134552" rtl="0" eaLnBrk="1" latinLnBrk="0" hangingPunct="1">
              <a:spcBef>
                <a:spcPct val="20000"/>
              </a:spcBef>
              <a:buFont typeface="Arial" pitchFamily="34" charset="0"/>
              <a:buChar char="•"/>
              <a:defRPr sz="1800" kern="1200">
                <a:solidFill>
                  <a:schemeClr val="tx1"/>
                </a:solidFill>
                <a:latin typeface="Trebuchet MS" pitchFamily="34" charset="0"/>
                <a:ea typeface="+mn-ea"/>
                <a:cs typeface="+mn-cs"/>
              </a:defRPr>
            </a:lvl3pPr>
            <a:lvl4pPr marL="1918281" indent="-448960" algn="l" defTabSz="3134552" rtl="0" eaLnBrk="1" latinLnBrk="0" hangingPunct="1">
              <a:spcBef>
                <a:spcPct val="20000"/>
              </a:spcBef>
              <a:buFont typeface="Arial" pitchFamily="34" charset="0"/>
              <a:buChar char="–"/>
              <a:defRPr sz="1800" kern="1200">
                <a:solidFill>
                  <a:schemeClr val="tx1"/>
                </a:solidFill>
                <a:latin typeface="Trebuchet MS" pitchFamily="34" charset="0"/>
                <a:ea typeface="+mn-ea"/>
                <a:cs typeface="+mn-cs"/>
              </a:defRPr>
            </a:lvl4pPr>
            <a:lvl5pPr marL="2244797" indent="-326516" algn="l" defTabSz="3134552" rtl="0" eaLnBrk="1" latinLnBrk="0" hangingPunct="1">
              <a:spcBef>
                <a:spcPct val="20000"/>
              </a:spcBef>
              <a:buFont typeface="Arial" pitchFamily="34" charset="0"/>
              <a:buChar char="»"/>
              <a:defRPr sz="1800" kern="1200">
                <a:solidFill>
                  <a:schemeClr val="tx1"/>
                </a:solidFill>
                <a:latin typeface="Trebuchet MS" pitchFamily="34" charset="0"/>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a:lstStyle>
          <a:p>
            <a:r>
              <a:rPr lang="en-CA" sz="2600" dirty="0"/>
              <a:t>In </a:t>
            </a:r>
            <a:r>
              <a:rPr lang="en-CA" sz="2600" dirty="0" smtClean="0"/>
              <a:t>an </a:t>
            </a:r>
            <a:r>
              <a:rPr lang="en-CA" sz="2600" dirty="0"/>
              <a:t>academic </a:t>
            </a:r>
            <a:r>
              <a:rPr lang="en-CA" sz="2600" dirty="0" smtClean="0"/>
              <a:t>internship students </a:t>
            </a:r>
            <a:r>
              <a:rPr lang="en-CA" sz="2600" dirty="0"/>
              <a:t>earn credit rather than money. The library does not have to secure 	</a:t>
            </a:r>
            <a:r>
              <a:rPr lang="en-CA" sz="2600" dirty="0" smtClean="0"/>
              <a:t>funding</a:t>
            </a:r>
            <a:r>
              <a:rPr lang="en-CA" sz="2600" dirty="0"/>
              <a:t>, and credits earned </a:t>
            </a:r>
            <a:r>
              <a:rPr lang="en-CA" sz="2600" dirty="0" smtClean="0"/>
              <a:t>	count </a:t>
            </a:r>
            <a:r>
              <a:rPr lang="en-CA" sz="2600" dirty="0"/>
              <a:t>toward a </a:t>
            </a:r>
            <a:r>
              <a:rPr lang="en-CA" sz="2600" dirty="0" smtClean="0"/>
              <a:t>student’s</a:t>
            </a:r>
            <a:r>
              <a:rPr lang="en-CA" sz="2600" dirty="0"/>
              <a:t> </a:t>
            </a:r>
            <a:r>
              <a:rPr lang="en-CA" sz="2600" dirty="0" smtClean="0"/>
              <a:t>	undergraduate degree. The 	internship is integrated 	seam-	</a:t>
            </a:r>
            <a:r>
              <a:rPr lang="en-CA" sz="2600" dirty="0" err="1" smtClean="0"/>
              <a:t>lessly</a:t>
            </a:r>
            <a:r>
              <a:rPr lang="en-CA" sz="2600" dirty="0" smtClean="0"/>
              <a:t> into the academic career 	of students, counting </a:t>
            </a:r>
            <a:r>
              <a:rPr lang="en-CA" sz="2600" dirty="0"/>
              <a:t>for </a:t>
            </a:r>
            <a:r>
              <a:rPr lang="en-CA" sz="2600" dirty="0" smtClean="0"/>
              <a:t>a 	single class (3 credit </a:t>
            </a:r>
            <a:r>
              <a:rPr lang="en-CA" sz="2600" dirty="0"/>
              <a:t>units at </a:t>
            </a:r>
            <a:r>
              <a:rPr lang="en-CA" sz="2600" dirty="0" smtClean="0"/>
              <a:t>	the U of S).</a:t>
            </a:r>
            <a:endParaRPr lang="en-CA" sz="2600" dirty="0"/>
          </a:p>
          <a:p>
            <a:endParaRPr lang="en-US" dirty="0"/>
          </a:p>
        </p:txBody>
      </p:sp>
      <p:sp>
        <p:nvSpPr>
          <p:cNvPr id="51" name="Text Placeholder 5"/>
          <p:cNvSpPr txBox="1">
            <a:spLocks/>
          </p:cNvSpPr>
          <p:nvPr/>
        </p:nvSpPr>
        <p:spPr>
          <a:xfrm>
            <a:off x="704409" y="16408647"/>
            <a:ext cx="7537847" cy="531993"/>
          </a:xfrm>
          <a:prstGeom prst="rect">
            <a:avLst/>
          </a:prstGeom>
          <a:solidFill>
            <a:srgbClr val="004D00"/>
          </a:solidFill>
        </p:spPr>
        <p:txBody>
          <a:bodyPr wrap="square" lIns="65304" tIns="65304" rIns="65304" bIns="65304" anchor="ctr" anchorCtr="0">
            <a:spAutoFit/>
          </a:bodyPr>
          <a:lstStyle>
            <a:lvl1pPr marL="1175457" indent="-1175457" algn="ctr" defTabSz="3134552" rtl="0" eaLnBrk="1" latinLnBrk="0" hangingPunct="1">
              <a:spcBef>
                <a:spcPct val="20000"/>
              </a:spcBef>
              <a:buFont typeface="Arial" pitchFamily="34" charset="0"/>
              <a:buNone/>
              <a:defRPr sz="2600" b="1" kern="1200" baseline="0">
                <a:solidFill>
                  <a:schemeClr val="bg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a:lstStyle>
          <a:p>
            <a:r>
              <a:rPr lang="en-US" dirty="0" smtClean="0"/>
              <a:t>COURSE CREDIT RATHER THAN CASH</a:t>
            </a:r>
            <a:endParaRPr lang="en-US" dirty="0"/>
          </a:p>
        </p:txBody>
      </p:sp>
      <p:pic>
        <p:nvPicPr>
          <p:cNvPr id="57" name="Picture 56"/>
          <p:cNvPicPr>
            <a:picLocks noChangeAspect="1"/>
          </p:cNvPicPr>
          <p:nvPr/>
        </p:nvPicPr>
        <p:blipFill>
          <a:blip r:embed="rId4"/>
          <a:stretch>
            <a:fillRect/>
          </a:stretch>
        </p:blipFill>
        <p:spPr>
          <a:xfrm>
            <a:off x="1057746" y="19094824"/>
            <a:ext cx="908417" cy="2137452"/>
          </a:xfrm>
          <a:prstGeom prst="rect">
            <a:avLst/>
          </a:prstGeom>
        </p:spPr>
      </p:pic>
      <p:sp>
        <p:nvSpPr>
          <p:cNvPr id="60" name="Cloud Callout 59"/>
          <p:cNvSpPr/>
          <p:nvPr/>
        </p:nvSpPr>
        <p:spPr>
          <a:xfrm>
            <a:off x="4473332" y="7199322"/>
            <a:ext cx="2184714" cy="1076970"/>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smtClean="0">
                <a:solidFill>
                  <a:schemeClr val="tx1"/>
                </a:solidFill>
              </a:rPr>
              <a:t>What a great idea!</a:t>
            </a:r>
            <a:endParaRPr lang="en-CA" sz="2000" dirty="0">
              <a:solidFill>
                <a:schemeClr val="tx1"/>
              </a:solidFill>
            </a:endParaRPr>
          </a:p>
        </p:txBody>
      </p:sp>
      <p:sp>
        <p:nvSpPr>
          <p:cNvPr id="62" name="Oval Callout 61"/>
          <p:cNvSpPr/>
          <p:nvPr/>
        </p:nvSpPr>
        <p:spPr>
          <a:xfrm>
            <a:off x="1691073" y="17976040"/>
            <a:ext cx="2020315" cy="1282113"/>
          </a:xfrm>
          <a:prstGeom prst="wedgeEllipseCallout">
            <a:avLst>
              <a:gd name="adj1" fmla="val -36807"/>
              <a:gd name="adj2" fmla="val 7089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smtClean="0">
                <a:solidFill>
                  <a:schemeClr val="tx1"/>
                </a:solidFill>
              </a:rPr>
              <a:t>I get credit AND work experience!</a:t>
            </a:r>
            <a:endParaRPr lang="en-CA" sz="2000" dirty="0"/>
          </a:p>
        </p:txBody>
      </p:sp>
      <p:pic>
        <p:nvPicPr>
          <p:cNvPr id="63" name="Picture 62" descr="C:\Users\Candice\AppData\Local\Microsoft\Windows\INetCache\IE\0VF4AITQ\paro-AL-look-left-300px.png"/>
          <p:cNvPicPr>
            <a:picLocks noChangeAspect="1"/>
          </p:cNvPicPr>
          <p:nvPr/>
        </p:nvPicPr>
        <p:blipFill rotWithShape="1">
          <a:blip r:embed="rId5">
            <a:extLst>
              <a:ext uri="{28A0092B-C50C-407E-A947-70E740481C1C}">
                <a14:useLocalDpi xmlns:a14="http://schemas.microsoft.com/office/drawing/2010/main" val="0"/>
              </a:ext>
            </a:extLst>
          </a:blip>
          <a:srcRect r="5360" b="31428"/>
          <a:stretch/>
        </p:blipFill>
        <p:spPr bwMode="auto">
          <a:xfrm>
            <a:off x="24756254" y="15267482"/>
            <a:ext cx="1478430" cy="1692185"/>
          </a:xfrm>
          <a:prstGeom prst="rect">
            <a:avLst/>
          </a:prstGeom>
          <a:noFill/>
          <a:ln>
            <a:noFill/>
          </a:ln>
        </p:spPr>
      </p:pic>
      <p:pic>
        <p:nvPicPr>
          <p:cNvPr id="65" name="Picture 64" descr="C:\Users\Candice\AppData\Local\Microsoft\Windows\INetCache\IE\G8966EDT\cybergedeon-AL-with-red-flag-300px.png"/>
          <p:cNvPicPr/>
          <p:nvPr/>
        </p:nvPicPr>
        <p:blipFill>
          <a:blip r:embed="rId6">
            <a:extLst>
              <a:ext uri="{28A0092B-C50C-407E-A947-70E740481C1C}">
                <a14:useLocalDpi xmlns:a14="http://schemas.microsoft.com/office/drawing/2010/main" val="0"/>
              </a:ext>
            </a:extLst>
          </a:blip>
          <a:srcRect/>
          <a:stretch>
            <a:fillRect/>
          </a:stretch>
        </p:blipFill>
        <p:spPr bwMode="auto">
          <a:xfrm>
            <a:off x="25138604" y="4339090"/>
            <a:ext cx="982980" cy="2124000"/>
          </a:xfrm>
          <a:prstGeom prst="rect">
            <a:avLst/>
          </a:prstGeom>
          <a:noFill/>
          <a:ln>
            <a:noFill/>
          </a:ln>
        </p:spPr>
      </p:pic>
      <p:pic>
        <p:nvPicPr>
          <p:cNvPr id="68" name="Picture 67"/>
          <p:cNvPicPr>
            <a:picLocks noChangeAspect="1"/>
          </p:cNvPicPr>
          <p:nvPr/>
        </p:nvPicPr>
        <p:blipFill rotWithShape="1">
          <a:blip r:embed="rId7" cstate="print">
            <a:extLst>
              <a:ext uri="{28A0092B-C50C-407E-A947-70E740481C1C}">
                <a14:useLocalDpi xmlns:a14="http://schemas.microsoft.com/office/drawing/2010/main" val="0"/>
              </a:ext>
            </a:extLst>
          </a:blip>
          <a:srcRect l="24863" t="13732" r="23757" b="1934"/>
          <a:stretch/>
        </p:blipFill>
        <p:spPr bwMode="auto">
          <a:xfrm>
            <a:off x="24916556" y="17674463"/>
            <a:ext cx="1151886" cy="1800000"/>
          </a:xfrm>
          <a:prstGeom prst="rect">
            <a:avLst/>
          </a:prstGeom>
          <a:noFill/>
          <a:ln>
            <a:noFill/>
          </a:ln>
          <a:extLst>
            <a:ext uri="{53640926-AAD7-44d8-BBD7-CCE9431645EC}">
              <a14:shadowObscured xmlns="" xmlns:a14="http://schemas.microsoft.com/office/drawing/2010/main"/>
            </a:ext>
          </a:extLst>
        </p:spPr>
      </p:pic>
      <p:sp>
        <p:nvSpPr>
          <p:cNvPr id="69" name="Oval Callout 68"/>
          <p:cNvSpPr/>
          <p:nvPr/>
        </p:nvSpPr>
        <p:spPr>
          <a:xfrm>
            <a:off x="26234684" y="14612460"/>
            <a:ext cx="3600124" cy="1501114"/>
          </a:xfrm>
          <a:prstGeom prst="wedgeEllipseCallout">
            <a:avLst>
              <a:gd name="adj1" fmla="val -57437"/>
              <a:gd name="adj2" fmla="val 5712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smtClean="0">
                <a:solidFill>
                  <a:schemeClr val="tx1"/>
                </a:solidFill>
              </a:rPr>
              <a:t>Tips to keep you on track and minimize oversights </a:t>
            </a:r>
            <a:endParaRPr lang="en-CA" sz="2000" dirty="0">
              <a:solidFill>
                <a:schemeClr val="tx1"/>
              </a:solidFill>
            </a:endParaRPr>
          </a:p>
        </p:txBody>
      </p:sp>
      <p:pic>
        <p:nvPicPr>
          <p:cNvPr id="11" name="Picture 10"/>
          <p:cNvPicPr>
            <a:picLocks noChangeAspect="1"/>
          </p:cNvPicPr>
          <p:nvPr/>
        </p:nvPicPr>
        <p:blipFill>
          <a:blip r:embed="rId8"/>
          <a:stretch>
            <a:fillRect/>
          </a:stretch>
        </p:blipFill>
        <p:spPr>
          <a:xfrm>
            <a:off x="2701230" y="8326762"/>
            <a:ext cx="2340000" cy="900000"/>
          </a:xfrm>
          <a:prstGeom prst="rect">
            <a:avLst/>
          </a:prstGeom>
        </p:spPr>
      </p:pic>
    </p:spTree>
    <p:extLst>
      <p:ext uri="{BB962C8B-B14F-4D97-AF65-F5344CB8AC3E}">
        <p14:creationId xmlns:p14="http://schemas.microsoft.com/office/powerpoint/2010/main" val="4256522081"/>
      </p:ext>
    </p:extLst>
  </p:cSld>
  <p:clrMapOvr>
    <a:masterClrMapping/>
  </p:clrMapOvr>
</p:sld>
</file>

<file path=ppt/theme/theme1.xml><?xml version="1.0" encoding="utf-8"?>
<a:theme xmlns:a="http://schemas.openxmlformats.org/drawingml/2006/main" name="Uof S 3 Column Layou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of S 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solidFill>
        <a:ln w="9525">
          <a:solidFill>
            <a:schemeClr val="tx1"/>
          </a:solidFill>
          <a:miter lim="800000"/>
          <a:headEnd/>
          <a:tailEnd/>
        </a:ln>
        <a:effectLst/>
      </a:spPr>
      <a:bodyPr wrap="none" lIns="65304" tIns="32651" rIns="65304" bIns="32651" anchor="ctr"/>
      <a:lstStyle>
        <a:defPPr>
          <a:defRPr dirty="0"/>
        </a:defPPr>
      </a:lstStyle>
    </a:spDef>
  </a:objectDefaults>
  <a:extraClrSchemeLst/>
</a:theme>
</file>

<file path=ppt/theme/theme3.xml><?xml version="1.0" encoding="utf-8"?>
<a:theme xmlns:a="http://schemas.openxmlformats.org/drawingml/2006/main" name="Uof S Right Highligh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UofSPoster48x72-Generic.potx</Template>
  <TotalTime>1013</TotalTime>
  <Words>737</Words>
  <Application>Microsoft Office PowerPoint</Application>
  <PresentationFormat>Custom</PresentationFormat>
  <Paragraphs>78</Paragraphs>
  <Slides>1</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vt:i4>
      </vt:variant>
    </vt:vector>
  </HeadingPairs>
  <TitlesOfParts>
    <vt:vector size="10" baseType="lpstr">
      <vt:lpstr>Arial</vt:lpstr>
      <vt:lpstr>Calibri</vt:lpstr>
      <vt:lpstr>Lucida Grande</vt:lpstr>
      <vt:lpstr>Times New Roman</vt:lpstr>
      <vt:lpstr>Trebuchet MS</vt:lpstr>
      <vt:lpstr>Wingdings</vt:lpstr>
      <vt:lpstr>Uof S 3 Column Layout</vt:lpstr>
      <vt:lpstr>Uof S Classic - Wide Center</vt:lpstr>
      <vt:lpstr>Uof S Right Highlight</vt:lpstr>
      <vt:lpstr>Creating a Credit-based Library Internship Course for Undergrads</vt:lpstr>
    </vt:vector>
  </TitlesOfParts>
  <Manager>John Ogresko/Wayne Giesbrecht</Manager>
  <Company>eMAP - University of Saskatchewan</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Generic Research Poster - 4 Templates</dc:title>
  <dc:subject>Poster</dc:subject>
  <dc:creator>Peter Downing/eMAP Media Development</dc:creator>
  <cp:keywords/>
  <dc:description>Created in 2011 for eMAP website for University of Saskatchewan Campus Community</dc:description>
  <cp:lastModifiedBy>Dahl, Candice</cp:lastModifiedBy>
  <cp:revision>85</cp:revision>
  <cp:lastPrinted>2016-01-19T16:53:56Z</cp:lastPrinted>
  <dcterms:created xsi:type="dcterms:W3CDTF">2011-04-21T17:26:56Z</dcterms:created>
  <dcterms:modified xsi:type="dcterms:W3CDTF">2016-01-19T17:22:27Z</dcterms:modified>
  <cp:category>Poster</cp:category>
</cp:coreProperties>
</file>